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4"/>
    <p:sldMasterId id="2147483669" r:id="rId15"/>
  </p:sldMasterIdLst>
  <p:notesMasterIdLst>
    <p:notesMasterId r:id="rId29"/>
  </p:notesMasterIdLst>
  <p:sldIdLst>
    <p:sldId id="259" r:id="rId16"/>
    <p:sldId id="262" r:id="rId17"/>
    <p:sldId id="1551562" r:id="rId18"/>
    <p:sldId id="1551579" r:id="rId19"/>
    <p:sldId id="1551576" r:id="rId20"/>
    <p:sldId id="1551575" r:id="rId21"/>
    <p:sldId id="1551568" r:id="rId22"/>
    <p:sldId id="1551577" r:id="rId23"/>
    <p:sldId id="1551567" r:id="rId24"/>
    <p:sldId id="1551565" r:id="rId25"/>
    <p:sldId id="1551564" r:id="rId26"/>
    <p:sldId id="1551510" r:id="rId27"/>
    <p:sldId id="1551578" r:id="rId28"/>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00"/>
    <a:srgbClr val="B3B3B3"/>
    <a:srgbClr val="565656"/>
    <a:srgbClr val="1F4A60"/>
    <a:srgbClr val="009C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D7A2F95-7740-0F80-A0DD-B66397ECE80A}" v="25" dt="2026-04-16T12:35:14.6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7" d="100"/>
          <a:sy n="117" d="100"/>
        </p:scale>
        <p:origin x="114"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customXml" Target="../customXml/item8.xml"/><Relationship Id="rId13" Type="http://schemas.openxmlformats.org/officeDocument/2006/relationships/customXml" Target="../customXml/item13.xml"/><Relationship Id="rId18" Type="http://schemas.openxmlformats.org/officeDocument/2006/relationships/slide" Target="slides/slide3.xml"/><Relationship Id="rId26" Type="http://schemas.openxmlformats.org/officeDocument/2006/relationships/slide" Target="slides/slide11.xml"/><Relationship Id="rId3" Type="http://schemas.openxmlformats.org/officeDocument/2006/relationships/customXml" Target="../customXml/item3.xml"/><Relationship Id="rId21" Type="http://schemas.openxmlformats.org/officeDocument/2006/relationships/slide" Target="slides/slide6.xml"/><Relationship Id="rId34" Type="http://schemas.microsoft.com/office/2015/10/relationships/revisionInfo" Target="revisionInfo.xml"/><Relationship Id="rId7" Type="http://schemas.openxmlformats.org/officeDocument/2006/relationships/customXml" Target="../customXml/item7.xml"/><Relationship Id="rId12" Type="http://schemas.openxmlformats.org/officeDocument/2006/relationships/customXml" Target="../customXml/item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xml"/><Relationship Id="rId20" Type="http://schemas.openxmlformats.org/officeDocument/2006/relationships/slide" Target="slides/slide5.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customXml" Target="../customXml/item11.xml"/><Relationship Id="rId24" Type="http://schemas.openxmlformats.org/officeDocument/2006/relationships/slide" Target="slides/slide9.xml"/><Relationship Id="rId32" Type="http://schemas.openxmlformats.org/officeDocument/2006/relationships/theme" Target="theme/theme1.xml"/><Relationship Id="rId5" Type="http://schemas.openxmlformats.org/officeDocument/2006/relationships/customXml" Target="../customXml/item5.xml"/><Relationship Id="rId15" Type="http://schemas.openxmlformats.org/officeDocument/2006/relationships/slideMaster" Target="slideMasters/slideMaster2.xml"/><Relationship Id="rId23" Type="http://schemas.openxmlformats.org/officeDocument/2006/relationships/slide" Target="slides/slide8.xml"/><Relationship Id="rId28" Type="http://schemas.openxmlformats.org/officeDocument/2006/relationships/slide" Target="slides/slide13.xml"/><Relationship Id="rId10" Type="http://schemas.openxmlformats.org/officeDocument/2006/relationships/customXml" Target="../customXml/item10.xml"/><Relationship Id="rId19" Type="http://schemas.openxmlformats.org/officeDocument/2006/relationships/slide" Target="slides/slide4.xml"/><Relationship Id="rId31"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slideMaster" Target="slideMasters/slideMaster1.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EB28D1-58D8-4EBA-AD4A-3097FCE67AD9}" type="datetimeFigureOut">
              <a:rPr lang="da-DK" smtClean="0"/>
              <a:t>16-04-2026</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E91502-756A-4244-B8CC-0FD4F7A5EFF5}" type="slidenum">
              <a:rPr lang="da-DK" smtClean="0"/>
              <a:t>‹nr.›</a:t>
            </a:fld>
            <a:endParaRPr lang="da-DK"/>
          </a:p>
        </p:txBody>
      </p:sp>
    </p:spTree>
    <p:extLst>
      <p:ext uri="{BB962C8B-B14F-4D97-AF65-F5344CB8AC3E}">
        <p14:creationId xmlns:p14="http://schemas.microsoft.com/office/powerpoint/2010/main" val="3427718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22E91502-756A-4244-B8CC-0FD4F7A5EFF5}" type="slidenum">
              <a:rPr lang="da-DK" smtClean="0"/>
              <a:t>2</a:t>
            </a:fld>
            <a:endParaRPr lang="da-DK"/>
          </a:p>
        </p:txBody>
      </p:sp>
    </p:spTree>
    <p:extLst>
      <p:ext uri="{BB962C8B-B14F-4D97-AF65-F5344CB8AC3E}">
        <p14:creationId xmlns:p14="http://schemas.microsoft.com/office/powerpoint/2010/main" val="14181701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b="0" i="0" u="none" strike="noStrike" baseline="0">
                <a:solidFill>
                  <a:srgbClr val="000000"/>
                </a:solidFill>
                <a:latin typeface="AU Passata"/>
              </a:rPr>
              <a:t>I litteraturen skelnes mellem 2 modeller i forhold til, hvor behandlingen startes op: early (</a:t>
            </a:r>
            <a:r>
              <a:rPr lang="da-DK" sz="1200" b="0" i="0" u="none" strike="noStrike" baseline="0" err="1">
                <a:solidFill>
                  <a:srgbClr val="000000"/>
                </a:solidFill>
                <a:latin typeface="AU Passata"/>
              </a:rPr>
              <a:t>supported</a:t>
            </a:r>
            <a:r>
              <a:rPr lang="da-DK" sz="1200" b="0" i="0" u="none" strike="noStrike" baseline="0">
                <a:solidFill>
                  <a:srgbClr val="000000"/>
                </a:solidFill>
                <a:latin typeface="AU Passata"/>
              </a:rPr>
              <a:t>) </a:t>
            </a:r>
            <a:r>
              <a:rPr lang="da-DK" sz="1200" b="0" i="0" u="none" strike="noStrike" baseline="0" err="1">
                <a:solidFill>
                  <a:srgbClr val="000000"/>
                </a:solidFill>
                <a:latin typeface="AU Passata"/>
              </a:rPr>
              <a:t>discharge</a:t>
            </a:r>
            <a:r>
              <a:rPr lang="da-DK" sz="1200" b="0" i="0" u="none" strike="noStrike" baseline="0">
                <a:solidFill>
                  <a:srgbClr val="000000"/>
                </a:solidFill>
                <a:latin typeface="AU Passata"/>
              </a:rPr>
              <a:t> og admission </a:t>
            </a:r>
            <a:r>
              <a:rPr lang="da-DK" sz="1200" b="0" i="0" u="none" strike="noStrike" baseline="0" err="1">
                <a:solidFill>
                  <a:srgbClr val="000000"/>
                </a:solidFill>
                <a:latin typeface="AU Passata"/>
              </a:rPr>
              <a:t>avoidancemodellen</a:t>
            </a:r>
            <a:r>
              <a:rPr lang="da-DK" sz="1200" b="0" i="0" u="none" strike="noStrike" baseline="0">
                <a:solidFill>
                  <a:srgbClr val="000000"/>
                </a:solidFill>
                <a:latin typeface="AU Passata"/>
              </a:rPr>
              <a:t>.</a:t>
            </a:r>
            <a:endParaRPr lang="da-DK">
              <a:latin typeface="Mari Office Book" panose="020B0506040000020004" pitchFamily="34" charset="0"/>
            </a:endParaRPr>
          </a:p>
          <a:p>
            <a:endParaRPr lang="da-DK"/>
          </a:p>
        </p:txBody>
      </p:sp>
      <p:sp>
        <p:nvSpPr>
          <p:cNvPr id="4" name="Pladsholder til slidenummer 3"/>
          <p:cNvSpPr>
            <a:spLocks noGrp="1"/>
          </p:cNvSpPr>
          <p:nvPr>
            <p:ph type="sldNum" sz="quarter" idx="5"/>
          </p:nvPr>
        </p:nvSpPr>
        <p:spPr/>
        <p:txBody>
          <a:bodyPr/>
          <a:lstStyle/>
          <a:p>
            <a:fld id="{22E91502-756A-4244-B8CC-0FD4F7A5EFF5}" type="slidenum">
              <a:rPr lang="da-DK" smtClean="0"/>
              <a:t>3</a:t>
            </a:fld>
            <a:endParaRPr lang="da-DK"/>
          </a:p>
        </p:txBody>
      </p:sp>
    </p:spTree>
    <p:extLst>
      <p:ext uri="{BB962C8B-B14F-4D97-AF65-F5344CB8AC3E}">
        <p14:creationId xmlns:p14="http://schemas.microsoft.com/office/powerpoint/2010/main" val="33635977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39688" y="790575"/>
            <a:ext cx="3371850" cy="1897063"/>
          </a:xfrm>
        </p:spPr>
      </p:sp>
      <p:sp>
        <p:nvSpPr>
          <p:cNvPr id="3" name="Pladsholder til noter 2"/>
          <p:cNvSpPr>
            <a:spLocks noGrp="1"/>
          </p:cNvSpPr>
          <p:nvPr>
            <p:ph type="body" idx="1"/>
          </p:nvPr>
        </p:nvSpPr>
        <p:spPr/>
        <p:txBody>
          <a:bodyPr/>
          <a:lstStyle/>
          <a:p>
            <a:pPr marL="0" indent="0">
              <a:buFont typeface="Arial" panose="020B0604020202020204" pitchFamily="34" charset="0"/>
              <a:buNone/>
            </a:pPr>
            <a:r>
              <a:rPr lang="da-DK" sz="1200" b="0">
                <a:latin typeface="+mn-lt"/>
              </a:rPr>
              <a:t>Når vi er ude og arbejde med hjemmebehandlings indsatser i de kliniske afsnit er det tydeligt hvordan hjemmebehandling påvirker de vanlige arbejdsgange og nogle gange ligefrem omkalfatrer ”plejer”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200" b="0">
                <a:effectLst/>
                <a:latin typeface="+mn-lt"/>
                <a:ea typeface="Calibri" panose="020F0502020204030204" pitchFamily="34" charset="0"/>
              </a:rPr>
              <a:t>V</a:t>
            </a:r>
            <a:r>
              <a:rPr lang="da-DK" sz="1200">
                <a:effectLst/>
                <a:latin typeface="+mn-lt"/>
                <a:ea typeface="Calibri" panose="020F0502020204030204" pitchFamily="34" charset="0"/>
              </a:rPr>
              <a:t>ant til fysiske interaktion med patienterne + ansvar traditionelt set = fysiske tilstedeværelse </a:t>
            </a:r>
          </a:p>
          <a:p>
            <a:pPr marL="0" indent="0">
              <a:buFont typeface="Arial" panose="020B0604020202020204" pitchFamily="34" charset="0"/>
              <a:buNone/>
            </a:pPr>
            <a:r>
              <a:rPr lang="da-DK" sz="1200">
                <a:effectLst/>
                <a:latin typeface="+mn-lt"/>
                <a:ea typeface="Calibri" panose="020F0502020204030204" pitchFamily="34" charset="0"/>
              </a:rPr>
              <a:t>frygt for at miste kontrollen med og overblikket over et forløb </a:t>
            </a:r>
            <a:r>
              <a:rPr lang="da-DK" sz="1200">
                <a:effectLst/>
                <a:latin typeface="+mn-lt"/>
                <a:ea typeface="Calibri" panose="020F0502020204030204" pitchFamily="34" charset="0"/>
                <a:sym typeface="Wingdings" panose="05000000000000000000" pitchFamily="2" charset="2"/>
              </a:rPr>
              <a:t></a:t>
            </a:r>
            <a:r>
              <a:rPr lang="da-DK" sz="1200" b="1">
                <a:effectLst/>
                <a:latin typeface="+mn-lt"/>
                <a:ea typeface="Calibri" panose="020F0502020204030204" pitchFamily="34" charset="0"/>
              </a:rPr>
              <a:t>modstand mod forandring og hjemmebehandling </a:t>
            </a:r>
            <a:r>
              <a:rPr lang="da-DK" sz="1200">
                <a:effectLst/>
                <a:latin typeface="+mn-lt"/>
                <a:ea typeface="Calibri" panose="020F0502020204030204" pitchFamily="34" charset="0"/>
              </a:rPr>
              <a:t>kan opleves som en forringelse af kvaliteten.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200" b="0">
                <a:effectLst/>
                <a:latin typeface="+mn-lt"/>
                <a:ea typeface="Calibri" panose="020F0502020204030204" pitchFamily="34" charset="0"/>
              </a:rPr>
              <a:t>R</a:t>
            </a:r>
            <a:r>
              <a:rPr lang="da-DK" sz="1200">
                <a:effectLst/>
                <a:latin typeface="+mn-lt"/>
                <a:ea typeface="Calibri" panose="020F0502020204030204" pitchFamily="34" charset="0"/>
              </a:rPr>
              <a:t>isiko for, at der skabes en </a:t>
            </a:r>
            <a:r>
              <a:rPr lang="da-DK" sz="1200" b="1">
                <a:effectLst/>
                <a:latin typeface="+mn-lt"/>
                <a:ea typeface="Calibri" panose="020F0502020204030204" pitchFamily="34" charset="0"/>
              </a:rPr>
              <a:t>opfattelse af, at hjemmebehandling er en "</a:t>
            </a:r>
            <a:r>
              <a:rPr lang="da-DK" sz="1200" b="1" err="1">
                <a:effectLst/>
                <a:latin typeface="+mn-lt"/>
                <a:ea typeface="Calibri" panose="020F0502020204030204" pitchFamily="34" charset="0"/>
              </a:rPr>
              <a:t>andenrangsbehandling</a:t>
            </a:r>
            <a:r>
              <a:rPr lang="da-DK" sz="1200" b="1">
                <a:effectLst/>
                <a:latin typeface="+mn-lt"/>
                <a:ea typeface="Calibri" panose="020F0502020204030204" pitchFamily="34" charset="0"/>
              </a:rPr>
              <a:t>” og bare noget vi gør for at spare penge - </a:t>
            </a:r>
            <a:r>
              <a:rPr lang="da-DK" sz="1200">
                <a:effectLst/>
                <a:latin typeface="+mn-lt"/>
                <a:ea typeface="Calibri" panose="020F0502020204030204" pitchFamily="34" charset="0"/>
              </a:rPr>
              <a:t> hjemmebehandling har potentiale til både at øge tilgængelighed og bekvemmelighed af pleje og behandling på.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200" b="1">
                <a:effectLst/>
                <a:latin typeface="+mn-lt"/>
                <a:ea typeface="Calibri" panose="020F0502020204030204" pitchFamily="34" charset="0"/>
                <a:sym typeface="Wingdings" panose="05000000000000000000" pitchFamily="2" charset="2"/>
              </a:rPr>
              <a:t>Der hvor vi ser at omlægning til og implementering af hjemmebehandling virkelig lykkes er når det er en standardiseret og accepteret </a:t>
            </a:r>
            <a:r>
              <a:rPr lang="da-DK" sz="1200">
                <a:effectLst/>
                <a:latin typeface="+mn-lt"/>
                <a:ea typeface="Calibri" panose="020F0502020204030204" pitchFamily="34" charset="0"/>
              </a:rPr>
              <a:t>del af den samlede behandlingsplan, som er anerkendt som en </a:t>
            </a:r>
            <a:r>
              <a:rPr lang="da-DK" sz="1200" b="1">
                <a:effectLst/>
                <a:latin typeface="+mn-lt"/>
                <a:ea typeface="Calibri" panose="020F0502020204030204" pitchFamily="34" charset="0"/>
              </a:rPr>
              <a:t>ligeså valid og effektiv behandlingsmetode</a:t>
            </a:r>
            <a:r>
              <a:rPr lang="da-DK" sz="1200">
                <a:effectLst/>
                <a:latin typeface="+mn-lt"/>
                <a:ea typeface="Calibri" panose="020F0502020204030204" pitchFamily="34" charset="0"/>
              </a:rPr>
              <a:t> som traditionelle hospitalsbehandlinger. Der er behov for at skabe en </a:t>
            </a:r>
            <a:r>
              <a:rPr lang="da-DK" sz="1200" b="1">
                <a:effectLst/>
                <a:latin typeface="+mn-lt"/>
                <a:ea typeface="Calibri" panose="020F0502020204030204" pitchFamily="34" charset="0"/>
              </a:rPr>
              <a:t>kulturel accept</a:t>
            </a:r>
            <a:r>
              <a:rPr lang="da-DK" sz="1200">
                <a:effectLst/>
                <a:latin typeface="+mn-lt"/>
                <a:ea typeface="Calibri" panose="020F0502020204030204" pitchFamily="34" charset="0"/>
              </a:rPr>
              <a:t> af hjemmebehandling som et førstevalg, især for patienter med kroniske sygdomme. </a:t>
            </a:r>
          </a:p>
          <a:p>
            <a:pPr marL="0" indent="0">
              <a:buFont typeface="Arial" panose="020B0604020202020204" pitchFamily="34" charset="0"/>
              <a:buNone/>
            </a:pPr>
            <a:r>
              <a:rPr lang="da-DK" sz="1200" b="1">
                <a:latin typeface="+mn-lt"/>
              </a:rPr>
              <a:t>Kræver ”mod” at lade monitorering og behandling ske på afstand</a:t>
            </a:r>
            <a:r>
              <a:rPr lang="da-DK" sz="1200" b="0">
                <a:latin typeface="+mn-lt"/>
              </a:rPr>
              <a:t>, +slippe kontrollen - tro på at patient og pårørende kan reagere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200">
                <a:effectLst/>
                <a:latin typeface="+mn-lt"/>
                <a:ea typeface="Calibri" panose="020F0502020204030204" pitchFamily="34" charset="0"/>
              </a:rPr>
              <a:t>- skepsis overfor </a:t>
            </a:r>
            <a:r>
              <a:rPr lang="da-DK" sz="1200" b="1">
                <a:effectLst/>
                <a:latin typeface="+mn-lt"/>
                <a:ea typeface="Calibri" panose="020F0502020204030204" pitchFamily="34" charset="0"/>
              </a:rPr>
              <a:t>teknologiens evne til at levere den samme kvalitet af pleje</a:t>
            </a:r>
          </a:p>
          <a:p>
            <a:pPr marL="0" indent="0">
              <a:buFont typeface="Arial" panose="020B0604020202020204" pitchFamily="34" charset="0"/>
              <a:buNone/>
            </a:pPr>
            <a:r>
              <a:rPr lang="da-DK" sz="1200">
                <a:effectLst/>
                <a:latin typeface="+mn-lt"/>
                <a:ea typeface="Calibri" panose="020F0502020204030204" pitchFamily="34" charset="0"/>
              </a:rPr>
              <a:t>- skepsis omkring hvorvidt det er trygt og sikkert at anvende digitale værktøjer </a:t>
            </a:r>
          </a:p>
          <a:p>
            <a:pPr marL="0" indent="0">
              <a:buFont typeface="Arial" panose="020B0604020202020204" pitchFamily="34" charset="0"/>
              <a:buNone/>
            </a:pPr>
            <a:r>
              <a:rPr lang="da-DK" sz="1200" b="0">
                <a:effectLst/>
                <a:latin typeface="+mn-lt"/>
                <a:ea typeface="Calibri" panose="020F0502020204030204" pitchFamily="34" charset="0"/>
              </a:rPr>
              <a:t>F</a:t>
            </a:r>
            <a:r>
              <a:rPr lang="da-DK" sz="1200">
                <a:effectLst/>
                <a:latin typeface="+mn-lt"/>
                <a:ea typeface="Calibri" panose="020F0502020204030204" pitchFamily="34" charset="0"/>
              </a:rPr>
              <a:t>rontlinje personalet med i udvikling af hjemmebehandlings indsatser = plads til at italesætte bekymringer + arbejde med kultur og mindset </a:t>
            </a:r>
          </a:p>
          <a:p>
            <a:pPr marL="0" indent="0">
              <a:buFont typeface="Arial" panose="020B0604020202020204" pitchFamily="34" charset="0"/>
              <a:buNone/>
            </a:pPr>
            <a:r>
              <a:rPr lang="da-DK" sz="1200">
                <a:effectLst/>
                <a:latin typeface="+mn-lt"/>
                <a:ea typeface="Calibri" panose="020F0502020204030204" pitchFamily="34" charset="0"/>
                <a:sym typeface="Wingdings" panose="05000000000000000000" pitchFamily="2" charset="2"/>
              </a:rPr>
              <a:t> </a:t>
            </a:r>
            <a:r>
              <a:rPr lang="da-DK" sz="1200">
                <a:effectLst/>
                <a:latin typeface="+mn-lt"/>
                <a:ea typeface="Calibri" panose="020F0502020204030204" pitchFamily="34" charset="0"/>
              </a:rPr>
              <a:t>behov for at opbygge tillid til de nye løsninger – både blandt  sundhedsprofessionelle og bland patienter og pårørende. </a:t>
            </a:r>
          </a:p>
          <a:p>
            <a:pPr marL="0" indent="0">
              <a:buFont typeface="Arial" panose="020B0604020202020204" pitchFamily="34" charset="0"/>
              <a:buNone/>
            </a:pPr>
            <a:r>
              <a:rPr lang="da-DK" sz="1200">
                <a:effectLst/>
                <a:latin typeface="+mn-lt"/>
                <a:ea typeface="Calibri" panose="020F0502020204030204" pitchFamily="34" charset="0"/>
              </a:rPr>
              <a:t>kultur, hvor </a:t>
            </a:r>
            <a:r>
              <a:rPr lang="da-DK" sz="1200" b="1">
                <a:effectLst/>
                <a:latin typeface="+mn-lt"/>
                <a:ea typeface="Calibri" panose="020F0502020204030204" pitchFamily="34" charset="0"/>
              </a:rPr>
              <a:t>værdien af hjemmebehandling er tydelig </a:t>
            </a:r>
            <a:r>
              <a:rPr lang="da-DK" sz="1200">
                <a:effectLst/>
                <a:latin typeface="+mn-lt"/>
                <a:ea typeface="Calibri" panose="020F0502020204030204" pitchFamily="34" charset="0"/>
              </a:rPr>
              <a:t>og hvor teknologien ses som et værdifuldt supplement, og ikke som en 1:1 erstatning </a:t>
            </a:r>
            <a:r>
              <a:rPr lang="da-DK" sz="1200" kern="0">
                <a:effectLst/>
                <a:latin typeface="+mn-lt"/>
                <a:ea typeface="Calibri" panose="020F0502020204030204" pitchFamily="34" charset="0"/>
              </a:rPr>
              <a:t>- træning i brugen af teknologi = afgørende for at overvinde modstand</a:t>
            </a:r>
          </a:p>
          <a:p>
            <a:pPr marL="0" lvl="0" indent="0">
              <a:buSzPts val="1000"/>
              <a:buFont typeface="Wingdings" panose="05000000000000000000" pitchFamily="2" charset="2"/>
              <a:buNone/>
              <a:tabLst>
                <a:tab pos="457200" algn="l"/>
              </a:tabLst>
            </a:pPr>
            <a:endParaRPr lang="da-DK" sz="1200">
              <a:effectLst/>
              <a:latin typeface="+mn-lt"/>
              <a:ea typeface="Calibri" panose="020F0502020204030204" pitchFamily="34" charset="0"/>
            </a:endParaRPr>
          </a:p>
          <a:p>
            <a:endParaRPr lang="da-DK"/>
          </a:p>
        </p:txBody>
      </p:sp>
      <p:sp>
        <p:nvSpPr>
          <p:cNvPr id="4" name="Pladsholder til slidenummer 3"/>
          <p:cNvSpPr>
            <a:spLocks noGrp="1"/>
          </p:cNvSpPr>
          <p:nvPr>
            <p:ph type="sldNum" sz="quarter" idx="5"/>
          </p:nvPr>
        </p:nvSpPr>
        <p:spPr/>
        <p:txBody>
          <a:bodyPr/>
          <a:lstStyle/>
          <a:p>
            <a:fld id="{22E91502-756A-4244-B8CC-0FD4F7A5EFF5}" type="slidenum">
              <a:rPr lang="da-DK" smtClean="0"/>
              <a:t>5</a:t>
            </a:fld>
            <a:endParaRPr lang="da-DK"/>
          </a:p>
        </p:txBody>
      </p:sp>
    </p:spTree>
    <p:extLst>
      <p:ext uri="{BB962C8B-B14F-4D97-AF65-F5344CB8AC3E}">
        <p14:creationId xmlns:p14="http://schemas.microsoft.com/office/powerpoint/2010/main" val="10396979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39688" y="790575"/>
            <a:ext cx="3371850" cy="1897063"/>
          </a:xfrm>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a:effectLst/>
                <a:latin typeface="+mn-lt"/>
                <a:ea typeface="Calibri" panose="020F0502020204030204" pitchFamily="34" charset="0"/>
              </a:rPr>
              <a:t>Behandlingsansvaret</a:t>
            </a:r>
            <a:r>
              <a:rPr lang="da-DK" sz="1200">
                <a:effectLst/>
                <a:latin typeface="+mn-lt"/>
                <a:ea typeface="Calibri" panose="020F0502020204030204" pitchFamily="34" charset="0"/>
              </a:rPr>
              <a:t> - centrale og komplekst aspekt - </a:t>
            </a:r>
            <a:r>
              <a:rPr lang="da-DK" sz="1200" b="1">
                <a:effectLst/>
                <a:latin typeface="+mn-lt"/>
              </a:rPr>
              <a:t>Hvem har det primære behandlingsansvar og hvordan er ansvarsfordelingen? </a:t>
            </a:r>
            <a:r>
              <a:rPr lang="da-DK" sz="1200" b="0" i="0">
                <a:solidFill>
                  <a:srgbClr val="0A0A0A"/>
                </a:solidFill>
                <a:effectLst/>
                <a:latin typeface="+mn-lt"/>
              </a:rPr>
              <a:t>Traditionelt indebærer hospitalsbehandling, at patient og sundhedsprofessionelle er fysisk tilstede på hospitalet – der eksisterer en tydelig ansvarsfordeling og en tydelig tilgængelighed – mellem patient og personale.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0" i="0">
                <a:solidFill>
                  <a:srgbClr val="0A0A0A"/>
                </a:solidFill>
                <a:effectLst/>
                <a:latin typeface="+mn-lt"/>
              </a:rPr>
              <a:t>Når vi udvikler hjemmebehandlings indsatser udfordres vi på hvordan behandlingsansvar og overblik varetages på distancen.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0" i="0">
                <a:solidFill>
                  <a:srgbClr val="0A0A0A"/>
                </a:solidFill>
                <a:effectLst/>
                <a:latin typeface="+mn-lt"/>
              </a:rPr>
              <a:t>Et eksempel – den regionale iv-aftale - </a:t>
            </a:r>
            <a:r>
              <a:rPr lang="da-DK" sz="1200" b="1">
                <a:effectLst/>
                <a:latin typeface="+mn-lt"/>
                <a:ea typeface="Calibri" panose="020F0502020204030204" pitchFamily="34" charset="0"/>
                <a:cs typeface="Times New Roman" panose="02020603050405020304" pitchFamily="18" charset="0"/>
              </a:rPr>
              <a:t>Behandlingsansvaret kan ligge hos </a:t>
            </a:r>
            <a:r>
              <a:rPr lang="da-DK" sz="1200">
                <a:effectLst/>
                <a:latin typeface="+mn-lt"/>
                <a:ea typeface="Calibri" panose="020F0502020204030204" pitchFamily="34" charset="0"/>
                <a:cs typeface="Times New Roman" panose="02020603050405020304" pitchFamily="18" charset="0"/>
              </a:rPr>
              <a:t>hospitalslægen som kender patienten og følger forløbet via telemedicin, eller behandlingsansvaret kan begrænses til den aktuelle behandlingssituation og overgives til en læge i nærmiljøet, som er tættere på, men som ikke nødvendigvis kender patienten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a:effectLst/>
                <a:latin typeface="+mn-lt"/>
                <a:ea typeface="Calibri" panose="020F0502020204030204" pitchFamily="34" charset="0"/>
                <a:cs typeface="Times New Roman" panose="02020603050405020304" pitchFamily="18" charset="0"/>
              </a:rPr>
              <a:t>Behov for </a:t>
            </a:r>
            <a:r>
              <a:rPr lang="da-DK" sz="1200" b="1">
                <a:effectLst/>
                <a:latin typeface="+mn-lt"/>
              </a:rPr>
              <a:t>klare aftaler og ansvarsfordelinger </a:t>
            </a:r>
            <a:r>
              <a:rPr lang="da-DK" sz="1200">
                <a:effectLst/>
                <a:latin typeface="+mn-lt"/>
              </a:rPr>
              <a:t>i relation til gennemførelse af behandling, monitorering, opfølgning og håndtering af evt. komplikationer. </a:t>
            </a:r>
            <a:r>
              <a:rPr lang="da-DK" sz="1200" b="0" i="0">
                <a:solidFill>
                  <a:srgbClr val="0A0A0A"/>
                </a:solidFill>
                <a:effectLst/>
                <a:latin typeface="+mn-lt"/>
              </a:rPr>
              <a:t>Og så kræver det </a:t>
            </a:r>
            <a:r>
              <a:rPr lang="da-DK" sz="1200" b="1" i="0">
                <a:solidFill>
                  <a:srgbClr val="0A0A0A"/>
                </a:solidFill>
                <a:effectLst/>
                <a:latin typeface="+mn-lt"/>
              </a:rPr>
              <a:t>veldokumenterede, robuste og sikre kommunikationsveje </a:t>
            </a:r>
            <a:r>
              <a:rPr lang="da-DK" sz="1200" b="0" i="0">
                <a:solidFill>
                  <a:srgbClr val="0A0A0A"/>
                </a:solidFill>
                <a:effectLst/>
                <a:latin typeface="+mn-lt"/>
              </a:rPr>
              <a:t>og solide digitale løsninger til overførsel af helbredsdata kan ikke stå alene i en hjemmebehandlingsløsning.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a:effectLst/>
                <a:latin typeface="+mn-lt"/>
              </a:rPr>
              <a:t>Og det er vigtigt når vi omlægger til hjemmebehandling at der etableres et system, hvor </a:t>
            </a:r>
            <a:r>
              <a:rPr lang="da-DK" sz="1200" b="1">
                <a:effectLst/>
                <a:latin typeface="+mn-lt"/>
              </a:rPr>
              <a:t>løbende overvågning</a:t>
            </a:r>
            <a:r>
              <a:rPr lang="da-DK" sz="1200">
                <a:effectLst/>
                <a:latin typeface="+mn-lt"/>
              </a:rPr>
              <a:t>, </a:t>
            </a:r>
            <a:r>
              <a:rPr lang="da-DK" sz="1200" b="1">
                <a:effectLst/>
                <a:latin typeface="+mn-lt"/>
              </a:rPr>
              <a:t>evaluering og opfølgning gennemføres </a:t>
            </a:r>
            <a:r>
              <a:rPr lang="da-DK" sz="1200">
                <a:effectLst/>
                <a:latin typeface="+mn-lt"/>
              </a:rPr>
              <a:t>for at sikre, at behandlingen fortsætter med at være sikker og effektiv. </a:t>
            </a:r>
            <a:r>
              <a:rPr lang="da-DK" sz="1200" b="1">
                <a:effectLst/>
                <a:latin typeface="+mn-lt"/>
              </a:rPr>
              <a:t>Også skal vi overveje hvad vi gør hvis det går galt. Hvad sker der i nødstilfælde? </a:t>
            </a:r>
            <a:r>
              <a:rPr lang="da-DK" sz="1200">
                <a:effectLst/>
                <a:latin typeface="+mn-lt"/>
              </a:rPr>
              <a:t>Hvis der opstår en akut situation, som f.eks. en livstruende komplikation, skal der være klare retningslinjer for, hvem der tager ansvaret og træffer beslutninger. </a:t>
            </a:r>
            <a:endParaRPr lang="da-DK" sz="1200">
              <a:effectLst/>
              <a:latin typeface="+mn-lt"/>
              <a:ea typeface="Calibri" panose="020F0502020204030204" pitchFamily="34" charset="0"/>
            </a:endParaRPr>
          </a:p>
        </p:txBody>
      </p:sp>
      <p:sp>
        <p:nvSpPr>
          <p:cNvPr id="4" name="Pladsholder til slidenummer 3"/>
          <p:cNvSpPr>
            <a:spLocks noGrp="1"/>
          </p:cNvSpPr>
          <p:nvPr>
            <p:ph type="sldNum" sz="quarter" idx="5"/>
          </p:nvPr>
        </p:nvSpPr>
        <p:spPr/>
        <p:txBody>
          <a:bodyPr/>
          <a:lstStyle/>
          <a:p>
            <a:fld id="{22E91502-756A-4244-B8CC-0FD4F7A5EFF5}" type="slidenum">
              <a:rPr lang="da-DK" smtClean="0"/>
              <a:t>6</a:t>
            </a:fld>
            <a:endParaRPr lang="da-DK"/>
          </a:p>
        </p:txBody>
      </p:sp>
    </p:spTree>
    <p:extLst>
      <p:ext uri="{BB962C8B-B14F-4D97-AF65-F5344CB8AC3E}">
        <p14:creationId xmlns:p14="http://schemas.microsoft.com/office/powerpoint/2010/main" val="4026322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39688" y="790575"/>
            <a:ext cx="3371850" cy="1897063"/>
          </a:xfrm>
        </p:spPr>
      </p:sp>
      <p:sp>
        <p:nvSpPr>
          <p:cNvPr id="3" name="Pladsholder til noter 2"/>
          <p:cNvSpPr>
            <a:spLocks noGrp="1"/>
          </p:cNvSpPr>
          <p:nvPr>
            <p:ph type="body" idx="1"/>
          </p:nvPr>
        </p:nvSpPr>
        <p:spPr/>
        <p:txBody>
          <a:bodyPr/>
          <a:lstStyle/>
          <a:p>
            <a:r>
              <a:rPr lang="da-DK" sz="1200">
                <a:latin typeface="+mn-lt"/>
              </a:rPr>
              <a:t>Hjemmebehandling - ændrer vores arbejdsgange - nye arbejdsopgaver - påvirker vores roller og vores måde at være sammen på – både med kollegaer og med patienter </a:t>
            </a:r>
          </a:p>
          <a:p>
            <a:r>
              <a:rPr lang="da-DK" sz="1200">
                <a:latin typeface="+mn-lt"/>
              </a:rPr>
              <a:t>Nye kompetencer, f.eks. I forhold til </a:t>
            </a:r>
            <a:r>
              <a:rPr lang="da-DK" sz="1200" b="1">
                <a:latin typeface="+mn-lt"/>
              </a:rPr>
              <a:t>ny teknologi</a:t>
            </a:r>
            <a:r>
              <a:rPr lang="da-DK" sz="1200">
                <a:latin typeface="+mn-lt"/>
              </a:rPr>
              <a:t>, </a:t>
            </a:r>
            <a:r>
              <a:rPr lang="da-DK" sz="1200" b="1">
                <a:latin typeface="+mn-lt"/>
              </a:rPr>
              <a:t>nye procedurer </a:t>
            </a:r>
            <a:r>
              <a:rPr lang="da-DK" sz="1200">
                <a:latin typeface="+mn-lt"/>
              </a:rPr>
              <a:t>eller </a:t>
            </a:r>
            <a:r>
              <a:rPr lang="da-DK" sz="1200" b="1">
                <a:latin typeface="+mn-lt"/>
              </a:rPr>
              <a:t>ændret </a:t>
            </a:r>
            <a:r>
              <a:rPr lang="da-DK" sz="1200" b="1" err="1">
                <a:latin typeface="+mn-lt"/>
              </a:rPr>
              <a:t>arbejdsflow</a:t>
            </a:r>
            <a:r>
              <a:rPr lang="da-DK" sz="1200">
                <a:latin typeface="+mn-lt"/>
              </a:rPr>
              <a:t>. </a:t>
            </a:r>
          </a:p>
          <a:p>
            <a:r>
              <a:rPr lang="da-DK" sz="1200">
                <a:effectLst/>
                <a:latin typeface="+mn-lt"/>
                <a:ea typeface="Calibri" panose="020F0502020204030204" pitchFamily="34" charset="0"/>
              </a:rPr>
              <a:t>Nye roller </a:t>
            </a:r>
            <a:r>
              <a:rPr lang="da-DK" sz="1200">
                <a:effectLst/>
                <a:latin typeface="+mn-lt"/>
                <a:ea typeface="Calibri" panose="020F0502020204030204" pitchFamily="34" charset="0"/>
                <a:sym typeface="Wingdings" panose="05000000000000000000" pitchFamily="2" charset="2"/>
              </a:rPr>
              <a:t> fokus p</a:t>
            </a:r>
            <a:r>
              <a:rPr lang="da-DK" sz="1200">
                <a:effectLst/>
                <a:latin typeface="+mn-lt"/>
                <a:ea typeface="Calibri" panose="020F0502020204030204" pitchFamily="34" charset="0"/>
              </a:rPr>
              <a:t>å fjernmonitorering, telemedicin og digital pleje. </a:t>
            </a:r>
          </a:p>
          <a:p>
            <a:r>
              <a:rPr lang="da-DK" sz="1200">
                <a:effectLst/>
                <a:latin typeface="+mn-lt"/>
                <a:ea typeface="Calibri" panose="020F0502020204030204" pitchFamily="34" charset="0"/>
              </a:rPr>
              <a:t>Specialiseret, koordinerende rådgiver. </a:t>
            </a:r>
          </a:p>
          <a:p>
            <a:r>
              <a:rPr lang="da-DK" sz="1200">
                <a:effectLst/>
                <a:latin typeface="+mn-lt"/>
                <a:ea typeface="Calibri" panose="020F0502020204030204" pitchFamily="34" charset="0"/>
              </a:rPr>
              <a:t>Øget tværsektoriel samarbejde - bygge bro mellem det højt specialiserede hospital og det generaliserede nærer </a:t>
            </a:r>
            <a:r>
              <a:rPr lang="da-DK" sz="1200" err="1">
                <a:effectLst/>
                <a:latin typeface="+mn-lt"/>
                <a:ea typeface="Calibri" panose="020F0502020204030204" pitchFamily="34" charset="0"/>
              </a:rPr>
              <a:t>sundhhedsvæsen</a:t>
            </a:r>
            <a:endParaRPr lang="da-DK" sz="1200">
              <a:effectLst/>
              <a:latin typeface="+mn-lt"/>
              <a:ea typeface="Calibri" panose="020F0502020204030204" pitchFamily="34" charset="0"/>
            </a:endParaRPr>
          </a:p>
          <a:p>
            <a:r>
              <a:rPr lang="da-DK" sz="1200">
                <a:effectLst/>
                <a:latin typeface="+mn-lt"/>
                <a:ea typeface="Calibri" panose="020F0502020204030204" pitchFamily="34" charset="0"/>
              </a:rPr>
              <a:t>= stille sig til rådighed for kompetenceudvikling af kollegaer tværsektorielt, af patienter og pårørende.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a:effectLst/>
                <a:latin typeface="+mn-lt"/>
                <a:ea typeface="Calibri" panose="020F0502020204030204" pitchFamily="34" charset="0"/>
              </a:rPr>
              <a:t>Omsorg på distancen </a:t>
            </a:r>
            <a:r>
              <a:rPr lang="da-DK" sz="1200">
                <a:effectLst/>
                <a:latin typeface="+mn-lt"/>
                <a:ea typeface="Calibri" panose="020F0502020204030204" pitchFamily="34" charset="0"/>
                <a:sym typeface="Wingdings" panose="05000000000000000000" pitchFamily="2" charset="2"/>
              </a:rPr>
              <a:t> </a:t>
            </a:r>
            <a:r>
              <a:rPr lang="da-DK" sz="1200">
                <a:effectLst/>
                <a:latin typeface="+mn-lt"/>
                <a:ea typeface="Calibri" panose="020F0502020204030204" pitchFamily="34" charset="0"/>
              </a:rPr>
              <a:t>patienter vil ikke i samme grad møde deres sundhedspersonale ansigt-til-ansigt. Vi skal øve os i at udøve digital sygepleje og omsorg på distancen. </a:t>
            </a:r>
          </a:p>
          <a:p>
            <a:r>
              <a:rPr lang="da-DK" sz="1200">
                <a:effectLst/>
                <a:latin typeface="+mn-lt"/>
                <a:ea typeface="Calibri" panose="020F0502020204030204" pitchFamily="34" charset="0"/>
              </a:rPr>
              <a:t>Empati og støtte på afstand – gennem virtuelle opfølgninger, videokonsultationer og telefonisk rådgivning - kræver særlige kommunikationskompetencer. </a:t>
            </a:r>
            <a:r>
              <a:rPr lang="da-DK" sz="1200" b="1">
                <a:effectLst/>
                <a:latin typeface="+mn-lt"/>
                <a:ea typeface="Calibri" panose="020F0502020204030204" pitchFamily="34" charset="0"/>
              </a:rPr>
              <a:t>Omsorg på distancen er en uundgåelig konsekvens af det digitale sundhedsvæsen </a:t>
            </a:r>
          </a:p>
          <a:p>
            <a:r>
              <a:rPr lang="da-DK" sz="1200" b="1">
                <a:effectLst/>
                <a:latin typeface="+mn-lt"/>
                <a:ea typeface="Calibri" panose="020F0502020204030204" pitchFamily="34" charset="0"/>
              </a:rPr>
              <a:t>Vores f</a:t>
            </a:r>
            <a:r>
              <a:rPr lang="da-DK" sz="1200">
                <a:effectLst/>
                <a:latin typeface="+mn-lt"/>
                <a:ea typeface="Calibri" panose="020F0502020204030204" pitchFamily="34" charset="0"/>
              </a:rPr>
              <a:t>remtidens sundhedsprofessionelle skal være i stand til at navigere dette nye landskab med både teknologisk dygtighed og menneskelig empati, så en høj kvalitet kan opretholdes, selv når fysisk nærvær ikke er muligt. </a:t>
            </a:r>
          </a:p>
          <a:p>
            <a:r>
              <a:rPr lang="da-DK" sz="1200" b="0">
                <a:effectLst/>
                <a:latin typeface="+mn-lt"/>
                <a:ea typeface="Calibri" panose="020F0502020204030204" pitchFamily="34" charset="0"/>
              </a:rPr>
              <a:t>Større </a:t>
            </a:r>
            <a:r>
              <a:rPr lang="da-DK" sz="1200" b="1">
                <a:effectLst/>
                <a:latin typeface="+mn-lt"/>
                <a:ea typeface="Calibri" panose="020F0502020204030204" pitchFamily="34" charset="0"/>
              </a:rPr>
              <a:t>fokus på patientuddannelse.</a:t>
            </a:r>
            <a:r>
              <a:rPr lang="da-DK" sz="1200">
                <a:effectLst/>
                <a:latin typeface="+mn-lt"/>
                <a:ea typeface="Calibri" panose="020F0502020204030204" pitchFamily="34" charset="0"/>
              </a:rPr>
              <a:t> Sundhedspersonalet vil have større ansvar for at skulle uddanne patienter og pårørende i at håndtere deres egen pleje, bruge teknologiske hjælpemidler og reagere på advarselssignaler.</a:t>
            </a:r>
            <a:r>
              <a:rPr lang="da-DK" sz="1200">
                <a:effectLst/>
                <a:latin typeface="+mn-lt"/>
              </a:rPr>
              <a:t> Oplæring i selvmonitorering er og bliver en væsentligt kompetence i fremtidens hjemmebehandlingsindsatser. </a:t>
            </a:r>
            <a:endParaRPr lang="da-DK" sz="1200">
              <a:effectLst/>
              <a:latin typeface="+mn-lt"/>
              <a:ea typeface="Calibri" panose="020F0502020204030204" pitchFamily="34" charset="0"/>
            </a:endParaRPr>
          </a:p>
          <a:p>
            <a:endParaRPr lang="da-DK" sz="1200" b="1">
              <a:effectLst/>
              <a:latin typeface="+mn-lt"/>
            </a:endParaRPr>
          </a:p>
          <a:p>
            <a:br>
              <a:rPr lang="da-DK" sz="1200">
                <a:effectLst/>
                <a:latin typeface="+mn-lt"/>
              </a:rPr>
            </a:br>
            <a:endParaRPr lang="da-DK" sz="1200">
              <a:latin typeface="+mn-lt"/>
            </a:endParaRPr>
          </a:p>
        </p:txBody>
      </p:sp>
      <p:sp>
        <p:nvSpPr>
          <p:cNvPr id="4" name="Pladsholder til slidenummer 3"/>
          <p:cNvSpPr>
            <a:spLocks noGrp="1"/>
          </p:cNvSpPr>
          <p:nvPr>
            <p:ph type="sldNum" sz="quarter" idx="5"/>
          </p:nvPr>
        </p:nvSpPr>
        <p:spPr/>
        <p:txBody>
          <a:bodyPr/>
          <a:lstStyle/>
          <a:p>
            <a:fld id="{22E91502-756A-4244-B8CC-0FD4F7A5EFF5}" type="slidenum">
              <a:rPr lang="da-DK" smtClean="0"/>
              <a:t>7</a:t>
            </a:fld>
            <a:endParaRPr lang="da-DK"/>
          </a:p>
        </p:txBody>
      </p:sp>
    </p:spTree>
    <p:extLst>
      <p:ext uri="{BB962C8B-B14F-4D97-AF65-F5344CB8AC3E}">
        <p14:creationId xmlns:p14="http://schemas.microsoft.com/office/powerpoint/2010/main" val="32268881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39688" y="790575"/>
            <a:ext cx="3371850" cy="1897063"/>
          </a:xfrm>
        </p:spPr>
      </p:sp>
      <p:sp>
        <p:nvSpPr>
          <p:cNvPr id="3" name="Pladsholder til noter 2"/>
          <p:cNvSpPr>
            <a:spLocks noGrp="1"/>
          </p:cNvSpPr>
          <p:nvPr>
            <p:ph type="body" idx="1"/>
          </p:nvPr>
        </p:nvSpPr>
        <p:spPr/>
        <p:txBody>
          <a:bodyPr/>
          <a:lstStyle/>
          <a:p>
            <a:r>
              <a:rPr lang="da-DK" b="0" i="0">
                <a:solidFill>
                  <a:srgbClr val="000000"/>
                </a:solidFill>
                <a:effectLst/>
                <a:latin typeface="+mn-lt"/>
              </a:rPr>
              <a:t>Mange fordele ved hjemmebehandling for både patienter og pårørende </a:t>
            </a:r>
            <a:r>
              <a:rPr lang="da-DK" b="0" i="0">
                <a:solidFill>
                  <a:srgbClr val="000000"/>
                </a:solidFill>
                <a:effectLst/>
                <a:latin typeface="+mn-lt"/>
                <a:sym typeface="Wingdings" panose="05000000000000000000" pitchFamily="2" charset="2"/>
              </a:rPr>
              <a:t> </a:t>
            </a:r>
            <a:r>
              <a:rPr lang="da-DK" b="1" i="0">
                <a:solidFill>
                  <a:srgbClr val="000000"/>
                </a:solidFill>
                <a:effectLst/>
                <a:latin typeface="+mn-lt"/>
              </a:rPr>
              <a:t>understøtter et familieliv og hverdagen </a:t>
            </a:r>
            <a:r>
              <a:rPr lang="da-DK" b="0" i="0">
                <a:solidFill>
                  <a:srgbClr val="000000"/>
                </a:solidFill>
                <a:effectLst/>
                <a:latin typeface="+mn-lt"/>
              </a:rPr>
              <a:t>på en væsentlig mere sammenhængende og meget mindre fragmenteret måde end en klassisk indlæggelse. </a:t>
            </a:r>
          </a:p>
          <a:p>
            <a:r>
              <a:rPr lang="da-DK" b="0" i="0">
                <a:solidFill>
                  <a:srgbClr val="000000"/>
                </a:solidFill>
                <a:effectLst/>
                <a:latin typeface="+mn-lt"/>
              </a:rPr>
              <a:t>Hospitalsbehandling flytter hjem </a:t>
            </a:r>
            <a:r>
              <a:rPr lang="da-DK" b="0" i="0">
                <a:solidFill>
                  <a:srgbClr val="000000"/>
                </a:solidFill>
                <a:effectLst/>
                <a:latin typeface="+mn-lt"/>
                <a:sym typeface="Wingdings" panose="05000000000000000000" pitchFamily="2" charset="2"/>
              </a:rPr>
              <a:t> </a:t>
            </a:r>
            <a:r>
              <a:rPr lang="da-DK" b="1" i="0">
                <a:solidFill>
                  <a:srgbClr val="000000"/>
                </a:solidFill>
                <a:effectLst/>
                <a:latin typeface="+mn-lt"/>
              </a:rPr>
              <a:t>påvirkes dagligdagen for alle hjemmets beboere </a:t>
            </a:r>
          </a:p>
          <a:p>
            <a:r>
              <a:rPr lang="da-DK" b="1" i="0">
                <a:solidFill>
                  <a:srgbClr val="000000"/>
                </a:solidFill>
                <a:effectLst/>
                <a:latin typeface="+mn-lt"/>
                <a:sym typeface="Wingdings" panose="05000000000000000000" pitchFamily="2" charset="2"/>
              </a:rPr>
              <a:t>Udstyr  </a:t>
            </a:r>
            <a:r>
              <a:rPr lang="da-DK" b="1" i="0">
                <a:solidFill>
                  <a:srgbClr val="000000"/>
                </a:solidFill>
                <a:effectLst/>
                <a:latin typeface="+mn-lt"/>
              </a:rPr>
              <a:t>invasion af hjemmet og hjemligheden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b="0" i="0">
                <a:solidFill>
                  <a:srgbClr val="000000"/>
                </a:solidFill>
                <a:effectLst/>
                <a:latin typeface="+mn-lt"/>
              </a:rPr>
              <a:t>Hospitalsbehandling i hjemmet </a:t>
            </a:r>
            <a:r>
              <a:rPr lang="da-DK" b="0" i="0">
                <a:solidFill>
                  <a:srgbClr val="000000"/>
                </a:solidFill>
                <a:effectLst/>
                <a:latin typeface="+mn-lt"/>
                <a:sym typeface="Wingdings" panose="05000000000000000000" pitchFamily="2" charset="2"/>
              </a:rPr>
              <a:t>ka</a:t>
            </a:r>
            <a:r>
              <a:rPr lang="da-DK" b="0" i="0">
                <a:solidFill>
                  <a:srgbClr val="000000"/>
                </a:solidFill>
                <a:effectLst/>
                <a:latin typeface="+mn-lt"/>
              </a:rPr>
              <a:t>n fordrer andre remedier. Et godt eksempel herpå er de regionale IV-aftale, hvor kommunale sygeplejersker i nogle tilfælde vil skulle præparere iv medicinen i hjemmet. Det indebærer helt andre arbejdsforhold end dem vi traditionelt blander iv medicin under på hospitalet. Og det kan have betydning for hygiejnen når medicinen skal blandes på et sofabord fremfor i en blandebænk. Det fordrer andre utensilier som sikrer lukkede systemer og dermed et ordentligt arbejdsmiljø for sygeplejersken i hjemmet.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b="1" i="0">
                <a:solidFill>
                  <a:srgbClr val="000000"/>
                </a:solidFill>
                <a:effectLst/>
                <a:latin typeface="+mn-lt"/>
              </a:rPr>
              <a:t>Det kræver en særlig opmærksomhed, når hjemmet skal fungere som både hjem og arbejdsplads.</a:t>
            </a:r>
          </a:p>
          <a:p>
            <a:endParaRPr lang="da-DK" b="0" i="0">
              <a:solidFill>
                <a:srgbClr val="000000"/>
              </a:solidFill>
              <a:effectLst/>
              <a:latin typeface="+mn-lt"/>
            </a:endParaRPr>
          </a:p>
          <a:p>
            <a:r>
              <a:rPr lang="da-DK" b="0" i="0">
                <a:solidFill>
                  <a:srgbClr val="000000"/>
                </a:solidFill>
                <a:effectLst/>
                <a:latin typeface="+mn-lt"/>
              </a:rPr>
              <a:t>At skulle påtage sig </a:t>
            </a:r>
            <a:r>
              <a:rPr lang="da-DK" b="1" i="0">
                <a:solidFill>
                  <a:srgbClr val="000000"/>
                </a:solidFill>
                <a:effectLst/>
                <a:latin typeface="+mn-lt"/>
              </a:rPr>
              <a:t>opgaver og ansvar </a:t>
            </a:r>
            <a:r>
              <a:rPr lang="da-DK" b="0" i="0">
                <a:solidFill>
                  <a:srgbClr val="000000"/>
                </a:solidFill>
                <a:effectLst/>
                <a:latin typeface="+mn-lt"/>
              </a:rPr>
              <a:t>kan opleves </a:t>
            </a:r>
            <a:r>
              <a:rPr lang="da-DK" b="1" i="0">
                <a:solidFill>
                  <a:srgbClr val="000000"/>
                </a:solidFill>
                <a:effectLst/>
                <a:latin typeface="+mn-lt"/>
              </a:rPr>
              <a:t>udfordrende for nogle pårørende </a:t>
            </a:r>
          </a:p>
          <a:p>
            <a:r>
              <a:rPr lang="da-DK" b="0" i="0">
                <a:solidFill>
                  <a:srgbClr val="000000"/>
                </a:solidFill>
                <a:effectLst/>
                <a:latin typeface="+mn-lt"/>
              </a:rPr>
              <a:t>To værktøjer gør hjemmebehandling til en bedre oplevelse for de pårørende </a:t>
            </a:r>
            <a:r>
              <a:rPr lang="da-DK" b="1" i="0">
                <a:solidFill>
                  <a:srgbClr val="000000"/>
                </a:solidFill>
                <a:effectLst/>
                <a:latin typeface="+mn-lt"/>
                <a:sym typeface="Wingdings" panose="05000000000000000000" pitchFamily="2" charset="2"/>
              </a:rPr>
              <a:t> </a:t>
            </a:r>
            <a:r>
              <a:rPr lang="da-DK" b="1" i="0">
                <a:solidFill>
                  <a:srgbClr val="000000"/>
                </a:solidFill>
                <a:effectLst/>
                <a:latin typeface="+mn-lt"/>
              </a:rPr>
              <a:t>inddragelse og det at have en livline. </a:t>
            </a:r>
          </a:p>
          <a:p>
            <a:r>
              <a:rPr lang="da-DK" b="0" i="0">
                <a:solidFill>
                  <a:srgbClr val="000000"/>
                </a:solidFill>
                <a:effectLst/>
                <a:latin typeface="+mn-lt"/>
              </a:rPr>
              <a:t>Når de pårørende oplever at blive inddraget i beslutningen om hjemmebehandling </a:t>
            </a:r>
            <a:r>
              <a:rPr lang="da-DK" b="0" i="0">
                <a:solidFill>
                  <a:srgbClr val="000000"/>
                </a:solidFill>
                <a:effectLst/>
                <a:latin typeface="+mn-lt"/>
                <a:sym typeface="Wingdings" panose="05000000000000000000" pitchFamily="2" charset="2"/>
              </a:rPr>
              <a:t> = </a:t>
            </a:r>
            <a:r>
              <a:rPr lang="da-DK" b="0" i="0">
                <a:solidFill>
                  <a:srgbClr val="000000"/>
                </a:solidFill>
                <a:effectLst/>
                <a:latin typeface="+mn-lt"/>
              </a:rPr>
              <a:t>blive hørt og set + have en bedre forståelse af hvad der skal ske og hvad der forventes af dem og endelig oplever de at blive bedre klædt på til at varetage evt. opgaver forbundet med hjemmebehandlingen. Livline </a:t>
            </a:r>
            <a:r>
              <a:rPr lang="da-DK" b="0" i="0">
                <a:solidFill>
                  <a:srgbClr val="000000"/>
                </a:solidFill>
                <a:effectLst/>
                <a:latin typeface="+mn-lt"/>
                <a:sym typeface="Wingdings" panose="05000000000000000000" pitchFamily="2" charset="2"/>
              </a:rPr>
              <a:t> </a:t>
            </a:r>
            <a:r>
              <a:rPr lang="da-DK" b="0" i="0">
                <a:solidFill>
                  <a:srgbClr val="000000"/>
                </a:solidFill>
                <a:effectLst/>
                <a:latin typeface="+mn-lt"/>
              </a:rPr>
              <a:t>Oplevelse af tryghed i forløbet ved tvivl eller spørgsmål </a:t>
            </a:r>
          </a:p>
        </p:txBody>
      </p:sp>
      <p:sp>
        <p:nvSpPr>
          <p:cNvPr id="4" name="Pladsholder til slidenummer 3"/>
          <p:cNvSpPr>
            <a:spLocks noGrp="1"/>
          </p:cNvSpPr>
          <p:nvPr>
            <p:ph type="sldNum" sz="quarter" idx="5"/>
          </p:nvPr>
        </p:nvSpPr>
        <p:spPr/>
        <p:txBody>
          <a:bodyPr/>
          <a:lstStyle/>
          <a:p>
            <a:fld id="{22E91502-756A-4244-B8CC-0FD4F7A5EFF5}" type="slidenum">
              <a:rPr lang="da-DK" smtClean="0"/>
              <a:t>8</a:t>
            </a:fld>
            <a:endParaRPr lang="da-DK"/>
          </a:p>
        </p:txBody>
      </p:sp>
    </p:spTree>
    <p:extLst>
      <p:ext uri="{BB962C8B-B14F-4D97-AF65-F5344CB8AC3E}">
        <p14:creationId xmlns:p14="http://schemas.microsoft.com/office/powerpoint/2010/main" val="23363625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r>
              <a:rPr lang="da-DK" sz="1200"/>
              <a:t>Hvis vi ser ind i en fremtid hvor: Flest muligt hjemme - Sygeste på hospitalet </a:t>
            </a:r>
          </a:p>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endParaRPr lang="da-DK" sz="1200"/>
          </a:p>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r>
              <a:rPr lang="da-DK" sz="1200"/>
              <a:t>Sygepleje på afstand: </a:t>
            </a:r>
          </a:p>
          <a:p>
            <a:pPr marL="342900" lvl="0" indent="-342900">
              <a:lnSpc>
                <a:spcPct val="107000"/>
              </a:lnSpc>
              <a:buFont typeface="Symbol" panose="05050102010706020507" pitchFamily="18" charset="2"/>
              <a:buChar char=""/>
            </a:pPr>
            <a:r>
              <a:rPr lang="da-DK" sz="1200">
                <a:solidFill>
                  <a:srgbClr val="333333"/>
                </a:solidFill>
                <a:effectLst/>
                <a:latin typeface="Calibri" panose="020F0502020204030204" pitchFamily="34" charset="0"/>
                <a:ea typeface="Calibri" panose="020F0502020204030204" pitchFamily="34" charset="0"/>
                <a:cs typeface="Calibri" panose="020F0502020204030204" pitchFamily="34" charset="0"/>
              </a:rPr>
              <a:t>eksplosion i behovet for omsorg og tryghed. Her vil sygeplejerskerne spille en afgørende rolle</a:t>
            </a:r>
          </a:p>
          <a:p>
            <a:pPr marL="0" lvl="0" indent="0">
              <a:lnSpc>
                <a:spcPct val="107000"/>
              </a:lnSpc>
              <a:buFont typeface="Symbol" panose="05050102010706020507" pitchFamily="18" charset="2"/>
              <a:buNone/>
            </a:pPr>
            <a:endParaRPr lang="da-DK" sz="1200">
              <a:solidFill>
                <a:srgbClr val="333333"/>
              </a:solidFill>
              <a:effectLst/>
              <a:latin typeface="Calibri" panose="020F0502020204030204" pitchFamily="34" charset="0"/>
              <a:ea typeface="Calibri" panose="020F0502020204030204" pitchFamily="34" charset="0"/>
              <a:cs typeface="Calibri" panose="020F0502020204030204" pitchFamily="34" charset="0"/>
            </a:endParaRPr>
          </a:p>
          <a:p>
            <a:pPr marL="0" lvl="0" indent="0">
              <a:lnSpc>
                <a:spcPct val="107000"/>
              </a:lnSpc>
              <a:buFont typeface="Symbol" panose="05050102010706020507" pitchFamily="18" charset="2"/>
              <a:buNone/>
            </a:pPr>
            <a:r>
              <a:rPr lang="da-DK" sz="1200">
                <a:solidFill>
                  <a:srgbClr val="333333"/>
                </a:solidFill>
                <a:effectLst/>
                <a:latin typeface="Calibri" panose="020F0502020204030204" pitchFamily="34" charset="0"/>
                <a:ea typeface="Calibri" panose="020F0502020204030204" pitchFamily="34" charset="0"/>
                <a:cs typeface="Calibri" panose="020F0502020204030204" pitchFamily="34" charset="0"/>
              </a:rPr>
              <a:t>Kompetencer: </a:t>
            </a:r>
            <a:endParaRPr lang="da-DK" sz="12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da-DK" sz="1200">
                <a:solidFill>
                  <a:srgbClr val="333333"/>
                </a:solidFill>
                <a:effectLst/>
                <a:latin typeface="Calibri" panose="020F0502020204030204" pitchFamily="34" charset="0"/>
                <a:ea typeface="Calibri" panose="020F0502020204030204" pitchFamily="34" charset="0"/>
                <a:cs typeface="Calibri" panose="020F0502020204030204" pitchFamily="34" charset="0"/>
              </a:rPr>
              <a:t>Sygeplejerskernes etiske kompas bliver ekstra vigtigt, fordi nogle patienter mentalt og teknologisk vil kunne klare sig med ’</a:t>
            </a:r>
            <a:r>
              <a:rPr lang="da-DK" sz="1200" err="1">
                <a:solidFill>
                  <a:srgbClr val="333333"/>
                </a:solidFill>
                <a:effectLst/>
                <a:latin typeface="Calibri" panose="020F0502020204030204" pitchFamily="34" charset="0"/>
                <a:ea typeface="Calibri" panose="020F0502020204030204" pitchFamily="34" charset="0"/>
                <a:cs typeface="Calibri" panose="020F0502020204030204" pitchFamily="34" charset="0"/>
              </a:rPr>
              <a:t>self</a:t>
            </a:r>
            <a:r>
              <a:rPr lang="da-DK" sz="1200">
                <a:solidFill>
                  <a:srgbClr val="333333"/>
                </a:solidFill>
                <a:effectLst/>
                <a:latin typeface="Calibri" panose="020F0502020204030204" pitchFamily="34" charset="0"/>
                <a:ea typeface="Calibri" panose="020F0502020204030204" pitchFamily="34" charset="0"/>
                <a:cs typeface="Calibri" panose="020F0502020204030204" pitchFamily="34" charset="0"/>
              </a:rPr>
              <a:t> service’, mens andre vil blive efterladt på perronen og skal samles op</a:t>
            </a:r>
            <a:endParaRPr lang="da-DK" sz="12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da-DK" sz="1200">
                <a:solidFill>
                  <a:srgbClr val="333333"/>
                </a:solidFill>
                <a:effectLst/>
                <a:latin typeface="Calibri" panose="020F0502020204030204" pitchFamily="34" charset="0"/>
                <a:ea typeface="Calibri" panose="020F0502020204030204" pitchFamily="34" charset="0"/>
                <a:cs typeface="Calibri" panose="020F0502020204030204" pitchFamily="34" charset="0"/>
              </a:rPr>
              <a:t>fra indlæggelser til flere </a:t>
            </a:r>
            <a:r>
              <a:rPr lang="da-DK" sz="1200" err="1">
                <a:solidFill>
                  <a:srgbClr val="333333"/>
                </a:solidFill>
                <a:effectLst/>
                <a:latin typeface="Calibri" panose="020F0502020204030204" pitchFamily="34" charset="0"/>
                <a:ea typeface="Calibri" panose="020F0502020204030204" pitchFamily="34" charset="0"/>
                <a:cs typeface="Calibri" panose="020F0502020204030204" pitchFamily="34" charset="0"/>
              </a:rPr>
              <a:t>hjemlæggelser</a:t>
            </a:r>
            <a:r>
              <a:rPr lang="da-DK" sz="1200">
                <a:solidFill>
                  <a:srgbClr val="333333"/>
                </a:solidFill>
                <a:effectLst/>
                <a:latin typeface="Calibri" panose="020F0502020204030204" pitchFamily="34" charset="0"/>
                <a:ea typeface="Calibri" panose="020F0502020204030204" pitchFamily="34" charset="0"/>
                <a:cs typeface="Calibri" panose="020F0502020204030204" pitchFamily="34" charset="0"/>
              </a:rPr>
              <a:t> og de sygeste på hospitalet</a:t>
            </a:r>
            <a:endParaRPr lang="da-DK" sz="12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a:solidFill>
                <a:srgbClr val="333333"/>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a:solidFill>
                  <a:srgbClr val="333333"/>
                </a:solidFill>
                <a:effectLst/>
                <a:latin typeface="Calibri" panose="020F0502020204030204" pitchFamily="34" charset="0"/>
                <a:ea typeface="Calibri" panose="020F0502020204030204" pitchFamily="34" charset="0"/>
                <a:cs typeface="Calibri" panose="020F0502020204030204" pitchFamily="34" charset="0"/>
              </a:rPr>
              <a:t>Sygeplejersker kan se frem til en større lederrolle, hvor de skal være med til at oplære andre faggrupper, sidde i spidsen for nye typer netværk, og hvor de skal bruge deres faglighed mere strategisk og rådgivende</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800">
                <a:solidFill>
                  <a:srgbClr val="333333"/>
                </a:solidFill>
                <a:effectLst/>
                <a:latin typeface="Calibri" panose="020F0502020204030204" pitchFamily="34" charset="0"/>
                <a:ea typeface="Calibri" panose="020F0502020204030204" pitchFamily="34" charset="0"/>
                <a:cs typeface="Calibri" panose="020F0502020204030204" pitchFamily="34" charset="0"/>
              </a:rPr>
              <a:t>Klinisk lederskab og beslutningstagen er helt centrale begreber ind i 2040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800">
              <a:solidFill>
                <a:srgbClr val="333333"/>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800">
                <a:solidFill>
                  <a:srgbClr val="333333"/>
                </a:solidFill>
                <a:effectLst/>
                <a:latin typeface="Helvetica" panose="020B0604020202020204" pitchFamily="34" charset="0"/>
                <a:ea typeface="Times New Roman" panose="02020603050405020304" pitchFamily="18" charset="0"/>
              </a:rPr>
              <a:t>I fremtidens sundhedsvæsen vil meget behandling foregå hjemme, og sygeplejen vil være mere virtuel. Hjemmebehandling vil forudsætte en stor pædagogisk indsats, hvor det er afgørende, at patienter og pårørende er trygge. Sygeplejerskens opgave vil være at undervise og vejlede patienter, så de formår at handle tilstrækkeligt kompetent, hvis der opstår problemer. De skal sikre den faglige kvalitet, når behandling i højere grad lægges ud til andre instanser eller bliver varetaget af patienten selv</a:t>
            </a:r>
            <a:endParaRPr lang="da-DK" sz="180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800">
              <a:effectLst/>
              <a:latin typeface="Times New Roman" panose="02020603050405020304" pitchFamily="18" charset="0"/>
              <a:ea typeface="Calibri" panose="020F0502020204030204" pitchFamily="34" charset="0"/>
              <a:cs typeface="Times New Roman" panose="02020603050405020304" pitchFamily="18" charset="0"/>
            </a:endParaRPr>
          </a:p>
          <a:p>
            <a:pPr>
              <a:lnSpc>
                <a:spcPts val="1560"/>
              </a:lnSpc>
              <a:spcAft>
                <a:spcPts val="750"/>
              </a:spcAft>
            </a:pPr>
            <a:r>
              <a:rPr lang="da-DK" sz="1800">
                <a:solidFill>
                  <a:srgbClr val="333333"/>
                </a:solidFill>
                <a:effectLst/>
                <a:latin typeface="Helvetica" panose="020B0604020202020204" pitchFamily="34" charset="0"/>
                <a:ea typeface="Times New Roman" panose="02020603050405020304" pitchFamily="18" charset="0"/>
              </a:rPr>
              <a:t>Sygeplejersker er eminente til at have overblik og samle trådene</a:t>
            </a:r>
            <a:endParaRPr lang="da-DK" sz="1800">
              <a:effectLst/>
              <a:latin typeface="Times New Roman" panose="02020603050405020304" pitchFamily="18" charset="0"/>
              <a:ea typeface="Times New Roman" panose="02020603050405020304" pitchFamily="18" charset="0"/>
            </a:endParaRPr>
          </a:p>
          <a:p>
            <a:pPr>
              <a:lnSpc>
                <a:spcPts val="1560"/>
              </a:lnSpc>
              <a:spcAft>
                <a:spcPts val="750"/>
              </a:spcAft>
            </a:pPr>
            <a:r>
              <a:rPr lang="da-DK" sz="1800">
                <a:solidFill>
                  <a:srgbClr val="333333"/>
                </a:solidFill>
                <a:effectLst/>
                <a:latin typeface="Helvetica" panose="020B0604020202020204" pitchFamily="34" charset="0"/>
                <a:ea typeface="Times New Roman" panose="02020603050405020304" pitchFamily="18" charset="0"/>
              </a:rPr>
              <a:t>velkoordineret forløb</a:t>
            </a:r>
          </a:p>
          <a:p>
            <a:pPr>
              <a:lnSpc>
                <a:spcPts val="1560"/>
              </a:lnSpc>
              <a:spcAft>
                <a:spcPts val="750"/>
              </a:spcAft>
            </a:pPr>
            <a:endParaRPr lang="da-DK" sz="1800">
              <a:solidFill>
                <a:srgbClr val="333333"/>
              </a:solidFill>
              <a:effectLst/>
              <a:latin typeface="Helvetica" panose="020B0604020202020204" pitchFamily="34" charset="0"/>
              <a:ea typeface="Times New Roman" panose="02020603050405020304" pitchFamily="18" charset="0"/>
            </a:endParaRPr>
          </a:p>
          <a:p>
            <a:pPr marL="0" marR="0" lvl="0" indent="0" algn="l" defTabSz="914400" rtl="0" eaLnBrk="1" fontAlgn="auto" latinLnBrk="0" hangingPunct="1">
              <a:lnSpc>
                <a:spcPts val="1560"/>
              </a:lnSpc>
              <a:spcBef>
                <a:spcPts val="0"/>
              </a:spcBef>
              <a:spcAft>
                <a:spcPts val="750"/>
              </a:spcAft>
              <a:buClrTx/>
              <a:buSzTx/>
              <a:buFontTx/>
              <a:buNone/>
              <a:tabLst/>
              <a:defRPr/>
            </a:pPr>
            <a:r>
              <a:rPr lang="da-DK" sz="1800">
                <a:solidFill>
                  <a:srgbClr val="282828"/>
                </a:solidFill>
                <a:effectLst/>
                <a:latin typeface="Georgia" panose="02040502050405020303" pitchFamily="18" charset="0"/>
                <a:ea typeface="Times New Roman" panose="02020603050405020304" pitchFamily="18" charset="0"/>
              </a:rPr>
              <a:t>Opgaven bliver nemlig mere kompleks, når den ikke foregår på sygehusenes specialafdelinger, hvor fokus er på behandlingen af sygdommen. I hjemmene er fokus på livet med sygdommen og plejen og omsorgen heraf. Det handler ofte om et liv med sygdom og behandling, men uden forventning om at blive rask.</a:t>
            </a:r>
            <a:endParaRPr lang="da-DK" sz="1800">
              <a:effectLst/>
              <a:latin typeface="Times New Roman" panose="02020603050405020304" pitchFamily="18" charset="0"/>
              <a:ea typeface="Times New Roman" panose="02020603050405020304" pitchFamily="18" charset="0"/>
            </a:endParaRPr>
          </a:p>
          <a:p>
            <a:pPr>
              <a:lnSpc>
                <a:spcPts val="1560"/>
              </a:lnSpc>
              <a:spcAft>
                <a:spcPts val="750"/>
              </a:spcAft>
            </a:pPr>
            <a:endParaRPr lang="da-DK" sz="180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a:latin typeface="Calibri" panose="020F0502020204030204" pitchFamily="34" charset="0"/>
              <a:ea typeface="Calibri" panose="020F0502020204030204" pitchFamily="34" charset="0"/>
              <a:cs typeface="Times New Roman" panose="02020603050405020304" pitchFamily="18" charset="0"/>
            </a:endParaRPr>
          </a:p>
          <a:p>
            <a:endParaRPr lang="da-DK"/>
          </a:p>
        </p:txBody>
      </p:sp>
      <p:sp>
        <p:nvSpPr>
          <p:cNvPr id="4" name="Pladsholder til slidenummer 3"/>
          <p:cNvSpPr>
            <a:spLocks noGrp="1"/>
          </p:cNvSpPr>
          <p:nvPr>
            <p:ph type="sldNum" sz="quarter" idx="5"/>
          </p:nvPr>
        </p:nvSpPr>
        <p:spPr/>
        <p:txBody>
          <a:bodyPr/>
          <a:lstStyle/>
          <a:p>
            <a:fld id="{22E91502-756A-4244-B8CC-0FD4F7A5EFF5}" type="slidenum">
              <a:rPr lang="da-DK" smtClean="0"/>
              <a:t>9</a:t>
            </a:fld>
            <a:endParaRPr lang="da-DK"/>
          </a:p>
        </p:txBody>
      </p:sp>
    </p:spTree>
    <p:extLst>
      <p:ext uri="{BB962C8B-B14F-4D97-AF65-F5344CB8AC3E}">
        <p14:creationId xmlns:p14="http://schemas.microsoft.com/office/powerpoint/2010/main" val="26311036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a:t>Vi skal hele tiden spørge os selv – kan denne behandling foregå et andet sted end på hospitalet? Med hjælp fra samarbejdspartnere eller med inddragelse og oplæring af patient eller pårørende</a:t>
            </a:r>
          </a:p>
          <a:p>
            <a:pPr marL="0" marR="0" lvl="0" indent="0" algn="l" defTabSz="914400" rtl="0" eaLnBrk="1" fontAlgn="auto" latinLnBrk="0" hangingPunct="1">
              <a:lnSpc>
                <a:spcPct val="100000"/>
              </a:lnSpc>
              <a:spcBef>
                <a:spcPts val="0"/>
              </a:spcBef>
              <a:spcAft>
                <a:spcPts val="0"/>
              </a:spcAft>
              <a:buClrTx/>
              <a:buSzTx/>
              <a:buFontTx/>
              <a:buNone/>
              <a:tabLst/>
              <a:defRPr/>
            </a:pPr>
            <a:r>
              <a:rPr lang="da-DK"/>
              <a:t>Vi skal som højtspecialiseret hospital have overblikket og den overordnede, koordinerende funktion, men ikke nødvendigvis den udførende funktion</a:t>
            </a:r>
          </a:p>
          <a:p>
            <a:pPr marL="0" marR="0" lvl="0" indent="0" algn="l" defTabSz="914400" rtl="0" eaLnBrk="1" fontAlgn="auto" latinLnBrk="0" hangingPunct="1">
              <a:lnSpc>
                <a:spcPct val="100000"/>
              </a:lnSpc>
              <a:spcBef>
                <a:spcPts val="0"/>
              </a:spcBef>
              <a:spcAft>
                <a:spcPts val="0"/>
              </a:spcAft>
              <a:buClrTx/>
              <a:buSzTx/>
              <a:buFontTx/>
              <a:buNone/>
              <a:tabLst/>
              <a:defRPr/>
            </a:pPr>
            <a:r>
              <a:rPr lang="da-DK"/>
              <a:t>Vi skal gøre brug af digitale løsninger i langt højere grad, så vi servicerer patient og pårørende på distancen.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a:t>Det betyder også at vi skal være kreative og udviklende både ift. digitale løsninger, som understøtter komplekse forløb, overblik og kommunikation mellem aktører, men også innovative ift. medicotekniske løsninger som understøtter behandling udenfor hospitalet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a:p>
          <a:p>
            <a:pPr marL="0" marR="0" lvl="0" indent="0" algn="l" defTabSz="914400" rtl="0" eaLnBrk="1" fontAlgn="auto" latinLnBrk="0" hangingPunct="1">
              <a:lnSpc>
                <a:spcPct val="100000"/>
              </a:lnSpc>
              <a:spcBef>
                <a:spcPts val="0"/>
              </a:spcBef>
              <a:spcAft>
                <a:spcPts val="0"/>
              </a:spcAft>
              <a:buClrTx/>
              <a:buSzTx/>
              <a:buFontTx/>
              <a:buNone/>
              <a:tabLst/>
              <a:defRPr/>
            </a:pPr>
            <a:r>
              <a:rPr lang="da-DK" b="1"/>
              <a:t>En </a:t>
            </a:r>
            <a:r>
              <a:rPr lang="da-DK" b="1" err="1"/>
              <a:t>palette</a:t>
            </a:r>
            <a:r>
              <a:rPr lang="da-DK" b="1"/>
              <a:t> af løsninger og tilbud – så vi kan skræddersy individuelle løsninger og så vi får flest mulige med.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b="1"/>
              <a:t>hvordan får vi de sårbare patienter med også? Hvordan får vi inkluderet de sårbare patienter i hjemmebehandlingstilbud?</a:t>
            </a:r>
          </a:p>
          <a:p>
            <a:endParaRPr lang="da-DK" b="1"/>
          </a:p>
          <a:p>
            <a:r>
              <a:rPr lang="da-DK"/>
              <a:t>Kan vi stå på IV-aftalen og bruge erfaringerne til at udvide mulighederne for IV-behandling i hjemmet?</a:t>
            </a:r>
          </a:p>
          <a:p>
            <a:endParaRPr lang="da-DK"/>
          </a:p>
        </p:txBody>
      </p:sp>
      <p:sp>
        <p:nvSpPr>
          <p:cNvPr id="4" name="Pladsholder til slidenummer 3"/>
          <p:cNvSpPr>
            <a:spLocks noGrp="1"/>
          </p:cNvSpPr>
          <p:nvPr>
            <p:ph type="sldNum" sz="quarter" idx="5"/>
          </p:nvPr>
        </p:nvSpPr>
        <p:spPr/>
        <p:txBody>
          <a:bodyPr/>
          <a:lstStyle/>
          <a:p>
            <a:fld id="{22E91502-756A-4244-B8CC-0FD4F7A5EFF5}" type="slidenum">
              <a:rPr lang="da-DK" smtClean="0"/>
              <a:t>11</a:t>
            </a:fld>
            <a:endParaRPr lang="da-DK"/>
          </a:p>
        </p:txBody>
      </p:sp>
    </p:spTree>
    <p:extLst>
      <p:ext uri="{BB962C8B-B14F-4D97-AF65-F5344CB8AC3E}">
        <p14:creationId xmlns:p14="http://schemas.microsoft.com/office/powerpoint/2010/main" val="1068663995"/>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sv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wmf"/><Relationship Id="rId5" Type="http://schemas.openxmlformats.org/officeDocument/2006/relationships/image" Target="../media/image8.png"/><Relationship Id="rId4" Type="http://schemas.openxmlformats.org/officeDocument/2006/relationships/image" Target="../media/image7.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sv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9.wmf"/><Relationship Id="rId5" Type="http://schemas.openxmlformats.org/officeDocument/2006/relationships/image" Target="../media/image8.png"/><Relationship Id="rId4" Type="http://schemas.openxmlformats.org/officeDocument/2006/relationships/image" Target="../media/image7.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7.emf"/></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2.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B7CA2DFE-8750-4465-A072-B487D4096A7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8" name="Titel 1"/>
          <p:cNvSpPr>
            <a:spLocks noGrp="1"/>
          </p:cNvSpPr>
          <p:nvPr>
            <p:ph type="title" hasCustomPrompt="1"/>
          </p:nvPr>
        </p:nvSpPr>
        <p:spPr>
          <a:xfrm>
            <a:off x="1366839" y="2720891"/>
            <a:ext cx="9435658" cy="1981738"/>
          </a:xfrm>
        </p:spPr>
        <p:txBody>
          <a:bodyPr anchor="t" anchorCtr="0"/>
          <a:lstStyle>
            <a:lvl1pPr>
              <a:defRPr sz="3800">
                <a:solidFill>
                  <a:schemeClr val="accent2"/>
                </a:solidFill>
              </a:defRPr>
            </a:lvl1pPr>
          </a:lstStyle>
          <a:p>
            <a:r>
              <a:rPr lang="da-DK"/>
              <a:t>Overskrift 38pt skrives her</a:t>
            </a:r>
            <a:br>
              <a:rPr lang="da-DK"/>
            </a:br>
            <a:r>
              <a:rPr lang="da-DK"/>
              <a:t>i to eller flere linjer</a:t>
            </a:r>
          </a:p>
        </p:txBody>
      </p:sp>
      <p:sp>
        <p:nvSpPr>
          <p:cNvPr id="3" name="Undertitel 2"/>
          <p:cNvSpPr>
            <a:spLocks noGrp="1"/>
          </p:cNvSpPr>
          <p:nvPr>
            <p:ph type="subTitle" idx="1" hasCustomPrompt="1"/>
          </p:nvPr>
        </p:nvSpPr>
        <p:spPr>
          <a:xfrm>
            <a:off x="1366839" y="5101432"/>
            <a:ext cx="9433105" cy="888504"/>
          </a:xfrm>
        </p:spPr>
        <p:txBody>
          <a:bodyPr/>
          <a:lstStyle>
            <a:lvl1pPr marL="0" indent="0" algn="l">
              <a:lnSpc>
                <a:spcPct val="89000"/>
              </a:lnSpc>
              <a:buNone/>
              <a:defRPr sz="2000" baseline="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a:t>Underoverskrift 20pt skrives her i to linjer eller max tre linjer</a:t>
            </a:r>
          </a:p>
        </p:txBody>
      </p:sp>
      <p:sp>
        <p:nvSpPr>
          <p:cNvPr id="19" name="text" descr="{&quot;templafy&quot;:{&quot;id&quot;:&quot;e8eee640-5d3a-47b5-b3a1-8f648e57e4e1&quot;}}" hidden="1" title="UserProfile.Name">
            <a:extLst>
              <a:ext uri="{FF2B5EF4-FFF2-40B4-BE49-F238E27FC236}">
                <a16:creationId xmlns:a16="http://schemas.microsoft.com/office/drawing/2014/main" id="{443C3F1B-6F22-44FD-9D20-8046FEEFD6D9}"/>
              </a:ext>
            </a:extLst>
          </p:cNvPr>
          <p:cNvSpPr txBox="1"/>
          <p:nvPr userDrawn="1"/>
        </p:nvSpPr>
        <p:spPr>
          <a:xfrm>
            <a:off x="7891200" y="6289200"/>
            <a:ext cx="3387600" cy="180000"/>
          </a:xfrm>
          <a:prstGeom prst="rect">
            <a:avLst/>
          </a:prstGeom>
          <a:noFill/>
        </p:spPr>
        <p:txBody>
          <a:bodyPr wrap="square" lIns="0" tIns="0" rIns="0" bIns="0" rtlCol="0">
            <a:noAutofit/>
          </a:bodyPr>
          <a:lstStyle/>
          <a:p>
            <a:pPr algn="r"/>
            <a:r>
              <a:rPr lang="da-DK" sz="1000">
                <a:solidFill>
                  <a:schemeClr val="bg1"/>
                </a:solidFill>
              </a:rPr>
              <a:t>Signe Ravn</a:t>
            </a:r>
          </a:p>
        </p:txBody>
      </p:sp>
      <p:sp>
        <p:nvSpPr>
          <p:cNvPr id="5" name="Date Placeholder 4" hidden="1">
            <a:extLst>
              <a:ext uri="{FF2B5EF4-FFF2-40B4-BE49-F238E27FC236}">
                <a16:creationId xmlns:a16="http://schemas.microsoft.com/office/drawing/2014/main" id="{DB375924-8F1B-4A42-B386-30D658A1EE16}"/>
              </a:ext>
            </a:extLst>
          </p:cNvPr>
          <p:cNvSpPr>
            <a:spLocks noGrp="1"/>
          </p:cNvSpPr>
          <p:nvPr>
            <p:ph type="dt" sz="half" idx="10"/>
          </p:nvPr>
        </p:nvSpPr>
        <p:spPr/>
        <p:txBody>
          <a:bodyPr/>
          <a:lstStyle/>
          <a:p>
            <a:endParaRPr lang="da-DK"/>
          </a:p>
        </p:txBody>
      </p:sp>
      <p:sp>
        <p:nvSpPr>
          <p:cNvPr id="7" name="Footer Placeholder 6" hidden="1">
            <a:extLst>
              <a:ext uri="{FF2B5EF4-FFF2-40B4-BE49-F238E27FC236}">
                <a16:creationId xmlns:a16="http://schemas.microsoft.com/office/drawing/2014/main" id="{40073283-4609-4E3F-B89A-30DFFAA2EAA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1088646-E100-4B10-A869-A5FAC8DAF98D}"/>
              </a:ext>
            </a:extLst>
          </p:cNvPr>
          <p:cNvSpPr>
            <a:spLocks noGrp="1"/>
          </p:cNvSpPr>
          <p:nvPr>
            <p:ph type="sldNum" sz="quarter" idx="12"/>
          </p:nvPr>
        </p:nvSpPr>
        <p:spPr/>
        <p:txBody>
          <a:bodyPr/>
          <a:lstStyle>
            <a:lvl1pPr>
              <a:defRPr>
                <a:solidFill>
                  <a:schemeClr val="accent6"/>
                </a:solidFill>
              </a:defRPr>
            </a:lvl1pPr>
          </a:lstStyle>
          <a:p>
            <a:fld id="{0DAB5548-7253-48D6-B95B-F3D312A72220}" type="slidenum">
              <a:rPr lang="da-DK" smtClean="0"/>
              <a:pPr/>
              <a:t>‹nr.›</a:t>
            </a:fld>
            <a:endParaRPr lang="da-DK"/>
          </a:p>
        </p:txBody>
      </p:sp>
      <p:pic>
        <p:nvPicPr>
          <p:cNvPr id="651984038" name="image" descr="{&quot;templafy&quot;:{&quot;id&quot;:&quot;753ad818-dd20-4c1e-a0a1-a84a909c16a8&quot;}}" hidden="1">
            <a:extLst>
              <a:ext uri="{FF2B5EF4-FFF2-40B4-BE49-F238E27FC236}">
                <a16:creationId xmlns:a16="http://schemas.microsoft.com/office/drawing/2014/main" id="{C0C8D378-E1C1-418C-B448-0DFD5EBB0343}"/>
              </a:ext>
            </a:extLst>
          </p:cNvPr>
          <p:cNvPicPr>
            <a:picLocks/>
          </p:cNvPicPr>
          <p:nvPr userDrawn="1"/>
        </p:nvPicPr>
        <p:blipFill>
          <a:blip r:embed="rId4">
            <a:extLst>
              <a:ext uri="{28A0092B-C50C-407E-A947-70E740481C1C}">
                <a14:useLocalDpi xmlns:a14="http://schemas.microsoft.com/office/drawing/2010/main" val="0"/>
              </a:ext>
            </a:extLst>
          </a:blip>
          <a:stretch>
            <a:fillRect/>
          </a:stretch>
        </p:blipFill>
        <p:spPr>
          <a:xfrm>
            <a:off x="5773323" y="6314401"/>
            <a:ext cx="1324966" cy="421253"/>
          </a:xfrm>
          <a:prstGeom prst="rect">
            <a:avLst/>
          </a:prstGeom>
        </p:spPr>
      </p:pic>
      <p:pic>
        <p:nvPicPr>
          <p:cNvPr id="651984040" name="image" descr="{&quot;templafy&quot;:{&quot;id&quot;:&quot;fa683139-e87a-4423-b784-8101042cff5f&quot;}}" hidden="1">
            <a:extLst>
              <a:ext uri="{FF2B5EF4-FFF2-40B4-BE49-F238E27FC236}">
                <a16:creationId xmlns:a16="http://schemas.microsoft.com/office/drawing/2014/main" id="{5ACE0302-59F9-4771-9FEF-C3703E929563}"/>
              </a:ext>
            </a:extLst>
          </p:cNvPr>
          <p:cNvPicPr>
            <a:picLocks/>
          </p:cNvPicPr>
          <p:nvPr userDrawn="1"/>
        </p:nvPicPr>
        <p:blipFill>
          <a:blip r:embed="rId4">
            <a:extLst>
              <a:ext uri="{28A0092B-C50C-407E-A947-70E740481C1C}">
                <a14:useLocalDpi xmlns:a14="http://schemas.microsoft.com/office/drawing/2010/main" val="0"/>
              </a:ext>
            </a:extLst>
          </a:blip>
          <a:stretch>
            <a:fillRect/>
          </a:stretch>
        </p:blipFill>
        <p:spPr>
          <a:xfrm>
            <a:off x="11069013" y="872704"/>
            <a:ext cx="871309" cy="900113"/>
          </a:xfrm>
          <a:prstGeom prst="rect">
            <a:avLst/>
          </a:prstGeom>
        </p:spPr>
      </p:pic>
      <p:pic>
        <p:nvPicPr>
          <p:cNvPr id="651984042" name="image" descr="{&quot;templafy&quot;:{&quot;id&quot;:&quot;ced33818-eaa8-4fbc-b70f-5f407025c73f&quot;}}" hidden="1">
            <a:extLst>
              <a:ext uri="{FF2B5EF4-FFF2-40B4-BE49-F238E27FC236}">
                <a16:creationId xmlns:a16="http://schemas.microsoft.com/office/drawing/2014/main" id="{EB2785C9-0657-4412-B050-6CEE1E0AB35D}"/>
              </a:ext>
            </a:extLst>
          </p:cNvPr>
          <p:cNvPicPr>
            <a:picLocks/>
          </p:cNvPicPr>
          <p:nvPr userDrawn="1"/>
        </p:nvPicPr>
        <p:blipFill>
          <a:blip r:embed="rId4">
            <a:extLst>
              <a:ext uri="{28A0092B-C50C-407E-A947-70E740481C1C}">
                <a14:useLocalDpi xmlns:a14="http://schemas.microsoft.com/office/drawing/2010/main" val="0"/>
              </a:ext>
            </a:extLst>
          </a:blip>
          <a:stretch>
            <a:fillRect/>
          </a:stretch>
        </p:blipFill>
        <p:spPr>
          <a:xfrm>
            <a:off x="11069013" y="260648"/>
            <a:ext cx="871309" cy="900113"/>
          </a:xfrm>
          <a:prstGeom prst="rect">
            <a:avLst/>
          </a:prstGeom>
        </p:spPr>
      </p:pic>
      <p:sp>
        <p:nvSpPr>
          <p:cNvPr id="28" name="text" descr="{&quot;templafy&quot;:{&quot;id&quot;:&quot;1d368ef0-55d3-478d-88c0-41f61b3de1fc&quot;}}" title="UserProfile.Office.Virksomhed_{{DocumentLanguage}}">
            <a:extLst>
              <a:ext uri="{FF2B5EF4-FFF2-40B4-BE49-F238E27FC236}">
                <a16:creationId xmlns:a16="http://schemas.microsoft.com/office/drawing/2014/main" id="{516BAA53-8511-47D7-9AD0-B6F8B7A92F4D}"/>
              </a:ext>
            </a:extLst>
          </p:cNvPr>
          <p:cNvSpPr txBox="1"/>
          <p:nvPr userDrawn="1"/>
        </p:nvSpPr>
        <p:spPr>
          <a:xfrm>
            <a:off x="1366838" y="207098"/>
            <a:ext cx="6120000" cy="215444"/>
          </a:xfrm>
          <a:prstGeom prst="rect">
            <a:avLst/>
          </a:prstGeom>
          <a:noFill/>
        </p:spPr>
        <p:txBody>
          <a:bodyPr wrap="square" lIns="0" tIns="0" rIns="0" bIns="0" rtlCol="0">
            <a:noAutofit/>
          </a:bodyPr>
          <a:lstStyle/>
          <a:p>
            <a:r>
              <a:rPr lang="da-DK" sz="1400" b="1" noProof="0">
                <a:solidFill>
                  <a:schemeClr val="accent4"/>
                </a:solidFill>
              </a:rPr>
              <a:t>Rigshospitalet</a:t>
            </a:r>
          </a:p>
        </p:txBody>
      </p:sp>
      <p:sp>
        <p:nvSpPr>
          <p:cNvPr id="29" name="text" descr="{&quot;templafy&quot;:{&quot;id&quot;:&quot;11f9a104-27b2-4095-ba5b-2fcbdb9ecbbf&quot;}}" title="UserProfile.CenterFreeText">
            <a:extLst>
              <a:ext uri="{FF2B5EF4-FFF2-40B4-BE49-F238E27FC236}">
                <a16:creationId xmlns:a16="http://schemas.microsoft.com/office/drawing/2014/main" id="{5A30AC9F-7EFA-48B4-8857-325A6FCD653B}"/>
              </a:ext>
            </a:extLst>
          </p:cNvPr>
          <p:cNvSpPr txBox="1">
            <a:spLocks/>
          </p:cNvSpPr>
          <p:nvPr userDrawn="1"/>
        </p:nvSpPr>
        <p:spPr>
          <a:xfrm>
            <a:off x="1366838" y="404686"/>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lang="en-GB" sz="1400"/>
          </a:p>
        </p:txBody>
      </p:sp>
      <p:sp>
        <p:nvSpPr>
          <p:cNvPr id="30" name="text" descr="{&quot;templafy&quot;:{&quot;id&quot;:&quot;ace66cf3-5e3c-41f2-b194-f314c9c49b4d&quot;}}" title="UserProfile.Centers.Center_{{DocumentLanguage}}">
            <a:extLst>
              <a:ext uri="{FF2B5EF4-FFF2-40B4-BE49-F238E27FC236}">
                <a16:creationId xmlns:a16="http://schemas.microsoft.com/office/drawing/2014/main" id="{A6175086-BB3F-4D08-AA72-D59A277C3D84}"/>
              </a:ext>
            </a:extLst>
          </p:cNvPr>
          <p:cNvSpPr txBox="1">
            <a:spLocks/>
          </p:cNvSpPr>
          <p:nvPr userDrawn="1"/>
        </p:nvSpPr>
        <p:spPr>
          <a:xfrm>
            <a:off x="1366838" y="404664"/>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lang="en-GB" sz="1400">
              <a:solidFill>
                <a:srgbClr val="B3B3B3"/>
              </a:solidFill>
            </a:endParaRPr>
          </a:p>
        </p:txBody>
      </p:sp>
      <p:sp>
        <p:nvSpPr>
          <p:cNvPr id="37" name="Rektangel 36">
            <a:extLst>
              <a:ext uri="{FF2B5EF4-FFF2-40B4-BE49-F238E27FC236}">
                <a16:creationId xmlns:a16="http://schemas.microsoft.com/office/drawing/2014/main" id="{E55E047F-2AFD-4BEC-B4DB-DCB9462504F9}"/>
              </a:ext>
            </a:extLst>
          </p:cNvPr>
          <p:cNvSpPr/>
          <p:nvPr userDrawn="1"/>
        </p:nvSpPr>
        <p:spPr>
          <a:xfrm>
            <a:off x="0" y="0"/>
            <a:ext cx="683568" cy="6885384"/>
          </a:xfrm>
          <a:prstGeom prst="rect">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651984048" name="image" descr="{&quot;templafy&quot;:{&quot;id&quot;:&quot;c45af7e0-1f1f-45f7-b815-ce7fe4eff764&quot;}}">
            <a:extLst>
              <a:ext uri="{FF2B5EF4-FFF2-40B4-BE49-F238E27FC236}">
                <a16:creationId xmlns:a16="http://schemas.microsoft.com/office/drawing/2014/main" id="{5AF869D2-102E-4884-965B-9F2763D5D55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57200" y="1539577"/>
            <a:ext cx="687600" cy="687600"/>
          </a:xfrm>
          <a:prstGeom prst="rect">
            <a:avLst/>
          </a:prstGeom>
        </p:spPr>
      </p:pic>
      <p:pic>
        <p:nvPicPr>
          <p:cNvPr id="25" name="Region">
            <a:extLst>
              <a:ext uri="{FF2B5EF4-FFF2-40B4-BE49-F238E27FC236}">
                <a16:creationId xmlns:a16="http://schemas.microsoft.com/office/drawing/2014/main" id="{55FD13A4-D9BD-4B21-9B2C-0F540E45261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13732" y="1584984"/>
            <a:ext cx="116417" cy="594784"/>
          </a:xfrm>
          <a:prstGeom prst="rect">
            <a:avLst/>
          </a:prstGeom>
        </p:spPr>
      </p:pic>
      <p:pic>
        <p:nvPicPr>
          <p:cNvPr id="651984046" name="image" descr="{&quot;templafy&quot;:{&quot;id&quot;:&quot;e88f1f98-1c85-4ead-95c7-64be53199af4&quot;}}" hidden="1">
            <a:extLst>
              <a:ext uri="{FF2B5EF4-FFF2-40B4-BE49-F238E27FC236}">
                <a16:creationId xmlns:a16="http://schemas.microsoft.com/office/drawing/2014/main" id="{8A65564D-A892-4A70-98FE-02AE56F3A6A0}"/>
              </a:ext>
            </a:extLst>
          </p:cNvPr>
          <p:cNvPicPr>
            <a:picLocks/>
          </p:cNvPicPr>
          <p:nvPr userDrawn="1"/>
        </p:nvPicPr>
        <p:blipFill>
          <a:blip r:embed="rId4">
            <a:extLst>
              <a:ext uri="{28A0092B-C50C-407E-A947-70E740481C1C}">
                <a14:useLocalDpi xmlns:a14="http://schemas.microsoft.com/office/drawing/2010/main" val="0"/>
              </a:ext>
            </a:extLst>
          </a:blip>
          <a:stretch>
            <a:fillRect/>
          </a:stretch>
        </p:blipFill>
        <p:spPr>
          <a:xfrm>
            <a:off x="9957599" y="97201"/>
            <a:ext cx="2178272" cy="684085"/>
          </a:xfrm>
          <a:prstGeom prst="rect">
            <a:avLst/>
          </a:prstGeom>
        </p:spPr>
      </p:pic>
      <p:sp>
        <p:nvSpPr>
          <p:cNvPr id="21" name="text" descr="{&quot;templafy&quot;:{&quot;id&quot;:&quot;090b1799-7195-446c-96d4-08eac2ff0b49&quot;}}" title="Form.PresentationTitle">
            <a:extLst>
              <a:ext uri="{FF2B5EF4-FFF2-40B4-BE49-F238E27FC236}">
                <a16:creationId xmlns:a16="http://schemas.microsoft.com/office/drawing/2014/main" id="{9AA2FE12-E2EA-4F7C-A239-FB6BC64A5741}"/>
              </a:ext>
            </a:extLst>
          </p:cNvPr>
          <p:cNvSpPr txBox="1"/>
          <p:nvPr userDrawn="1"/>
        </p:nvSpPr>
        <p:spPr>
          <a:xfrm>
            <a:off x="1367999" y="6289200"/>
            <a:ext cx="4405323" cy="180000"/>
          </a:xfrm>
          <a:prstGeom prst="rect">
            <a:avLst/>
          </a:prstGeom>
          <a:noFill/>
        </p:spPr>
        <p:txBody>
          <a:bodyPr wrap="square" lIns="0" tIns="0" rIns="0" bIns="0" rtlCol="0">
            <a:noAutofit/>
          </a:bodyPr>
          <a:lstStyle/>
          <a:p>
            <a:r>
              <a:rPr lang="da-DK" sz="1000" b="1">
                <a:solidFill>
                  <a:schemeClr val="accent2"/>
                </a:solidFill>
              </a:rPr>
              <a:t>Rigshospitalets Videncenter for Specialiseret Hjemmebehandling</a:t>
            </a:r>
          </a:p>
        </p:txBody>
      </p:sp>
      <p:pic>
        <p:nvPicPr>
          <p:cNvPr id="6" name="Grafik 5">
            <a:extLst>
              <a:ext uri="{FF2B5EF4-FFF2-40B4-BE49-F238E27FC236}">
                <a16:creationId xmlns:a16="http://schemas.microsoft.com/office/drawing/2014/main" id="{98063840-E3F5-4179-B97B-8D49740F9659}"/>
              </a:ext>
            </a:extLst>
          </p:cNvPr>
          <p:cNvPicPr>
            <a:picLocks noChangeAspect="1"/>
          </p:cNvPicPr>
          <p:nvPr userDrawn="1"/>
        </p:nvPicPr>
        <p:blipFill rotWithShape="1">
          <a:blip r:embed="rId7">
            <a:extLst>
              <a:ext uri="{96DAC541-7B7A-43D3-8B79-37D633B846F1}">
                <asvg:svgBlip xmlns:asvg="http://schemas.microsoft.com/office/drawing/2016/SVG/main" r:embed="rId8"/>
              </a:ext>
            </a:extLst>
          </a:blip>
          <a:srcRect l="4574" t="21082" r="20437" b="10156"/>
          <a:stretch/>
        </p:blipFill>
        <p:spPr>
          <a:xfrm>
            <a:off x="6912000" y="0"/>
            <a:ext cx="5112000" cy="6876000"/>
          </a:xfrm>
          <a:prstGeom prst="rect">
            <a:avLst/>
          </a:prstGeom>
        </p:spPr>
      </p:pic>
    </p:spTree>
    <p:extLst>
      <p:ext uri="{BB962C8B-B14F-4D97-AF65-F5344CB8AC3E}">
        <p14:creationId xmlns:p14="http://schemas.microsoft.com/office/powerpoint/2010/main" val="19739407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Èn tekstspalte">
    <p:spTree>
      <p:nvGrpSpPr>
        <p:cNvPr id="1" name=""/>
        <p:cNvGrpSpPr/>
        <p:nvPr/>
      </p:nvGrpSpPr>
      <p:grpSpPr>
        <a:xfrm>
          <a:off x="0" y="0"/>
          <a:ext cx="0" cy="0"/>
          <a:chOff x="0" y="0"/>
          <a:chExt cx="0" cy="0"/>
        </a:xfrm>
      </p:grpSpPr>
      <p:sp>
        <p:nvSpPr>
          <p:cNvPr id="11" name="Titel 1"/>
          <p:cNvSpPr>
            <a:spLocks noGrp="1"/>
          </p:cNvSpPr>
          <p:nvPr>
            <p:ph type="title" hasCustomPrompt="1"/>
          </p:nvPr>
        </p:nvSpPr>
        <p:spPr>
          <a:xfrm>
            <a:off x="1367391" y="872716"/>
            <a:ext cx="10137524" cy="828000"/>
          </a:xfrm>
        </p:spPr>
        <p:txBody>
          <a:bodyPr/>
          <a:lstStyle>
            <a:lvl1pPr>
              <a:defRPr>
                <a:solidFill>
                  <a:schemeClr val="accent2"/>
                </a:solidFill>
              </a:defRPr>
            </a:lvl1pPr>
          </a:lstStyle>
          <a:p>
            <a:r>
              <a:rPr lang="da-DK"/>
              <a:t>Overskrift 28pt i max. to linjer </a:t>
            </a:r>
            <a:br>
              <a:rPr lang="da-DK"/>
            </a:br>
            <a:r>
              <a:rPr lang="da-DK"/>
              <a:t>teksten vokser opad</a:t>
            </a:r>
          </a:p>
        </p:txBody>
      </p:sp>
      <p:sp>
        <p:nvSpPr>
          <p:cNvPr id="6" name="Pladsholder til diasnummer 5"/>
          <p:cNvSpPr>
            <a:spLocks noGrp="1"/>
          </p:cNvSpPr>
          <p:nvPr>
            <p:ph type="sldNum" sz="quarter" idx="12"/>
          </p:nvPr>
        </p:nvSpPr>
        <p:spPr/>
        <p:txBody>
          <a:bodyPr/>
          <a:lstStyle/>
          <a:p>
            <a:fld id="{667EC89C-17A0-4E64-A6D2-B825673CEEDF}" type="slidenum">
              <a:rPr lang="da-DK" smtClean="0"/>
              <a:t>‹nr.›</a:t>
            </a:fld>
            <a:endParaRPr lang="da-DK"/>
          </a:p>
        </p:txBody>
      </p:sp>
      <p:sp>
        <p:nvSpPr>
          <p:cNvPr id="3" name="Pladsholder til indhold 2"/>
          <p:cNvSpPr>
            <a:spLocks noGrp="1"/>
          </p:cNvSpPr>
          <p:nvPr>
            <p:ph sz="quarter" idx="13" hasCustomPrompt="1"/>
          </p:nvPr>
        </p:nvSpPr>
        <p:spPr>
          <a:xfrm>
            <a:off x="1367999" y="1989139"/>
            <a:ext cx="10136614" cy="3498850"/>
          </a:xfrm>
        </p:spPr>
        <p:txBody>
          <a:bodyPr/>
          <a:lstStyle>
            <a:lvl1pPr marL="270000" indent="-270000">
              <a:defRPr>
                <a:solidFill>
                  <a:schemeClr val="accent2"/>
                </a:solidFill>
              </a:defRPr>
            </a:lvl1pPr>
            <a:lvl2pPr marL="630000" indent="-270000">
              <a:defRPr>
                <a:solidFill>
                  <a:schemeClr val="accent2"/>
                </a:solidFill>
              </a:defRPr>
            </a:lvl2pPr>
            <a:lvl3pPr marL="936000" indent="-234000">
              <a:defRPr>
                <a:solidFill>
                  <a:schemeClr val="accent2"/>
                </a:solidFill>
              </a:defRPr>
            </a:lvl3pPr>
            <a:lvl4pPr marL="1296000" indent="-216000">
              <a:defRPr>
                <a:solidFill>
                  <a:schemeClr val="accent2"/>
                </a:solidFill>
              </a:defRPr>
            </a:lvl4pPr>
            <a:lvl5pPr marL="1656000" indent="-216000">
              <a:defRPr>
                <a:solidFill>
                  <a:schemeClr val="accent2"/>
                </a:solidFill>
              </a:defRPr>
            </a:lvl5pPr>
            <a:lvl6pPr marL="1998000" indent="-180000">
              <a:defRPr>
                <a:solidFill>
                  <a:schemeClr val="accent2"/>
                </a:solidFill>
              </a:defRPr>
            </a:lvl6pPr>
            <a:lvl7pPr marL="2358000" indent="-180000">
              <a:defRPr>
                <a:solidFill>
                  <a:schemeClr val="accent2"/>
                </a:solidFill>
              </a:defRPr>
            </a:lvl7pPr>
            <a:lvl8pPr marL="2718000" indent="-180000">
              <a:defRPr>
                <a:solidFill>
                  <a:schemeClr val="accent2"/>
                </a:solidFill>
              </a:defRPr>
            </a:lvl8pPr>
            <a:lvl9pPr marL="2718000" indent="-180000">
              <a:defRPr sz="1000">
                <a:solidFill>
                  <a:schemeClr val="accent2"/>
                </a:solidFill>
              </a:defRPr>
            </a:lvl9pPr>
          </a:lstStyle>
          <a:p>
            <a:pPr lvl="0"/>
            <a:r>
              <a:rPr lang="da-DK"/>
              <a:t>Brødtekst 22pt skrives her</a:t>
            </a:r>
          </a:p>
          <a:p>
            <a:pPr lvl="1"/>
            <a:r>
              <a:rPr lang="da-DK"/>
              <a:t>Andet niveau</a:t>
            </a:r>
          </a:p>
          <a:p>
            <a:pPr lvl="2"/>
            <a:r>
              <a:rPr lang="da-DK"/>
              <a:t>Tredje niveau</a:t>
            </a:r>
          </a:p>
          <a:p>
            <a:pPr lvl="3"/>
            <a:r>
              <a:rPr lang="da-DK"/>
              <a:t>Fjerde niveau </a:t>
            </a:r>
          </a:p>
          <a:p>
            <a:pPr lvl="4"/>
            <a:r>
              <a:rPr lang="da-DK"/>
              <a:t>Femte niveau</a:t>
            </a:r>
          </a:p>
          <a:p>
            <a:pPr lvl="5"/>
            <a:r>
              <a:rPr lang="da-DK"/>
              <a:t>6</a:t>
            </a:r>
          </a:p>
          <a:p>
            <a:pPr lvl="6"/>
            <a:r>
              <a:rPr lang="da-DK"/>
              <a:t>7</a:t>
            </a:r>
          </a:p>
          <a:p>
            <a:pPr lvl="7"/>
            <a:r>
              <a:rPr lang="da-DK"/>
              <a:t>8</a:t>
            </a:r>
          </a:p>
          <a:p>
            <a:pPr lvl="8"/>
            <a:r>
              <a:rPr lang="da-DK"/>
              <a:t>9</a:t>
            </a:r>
          </a:p>
        </p:txBody>
      </p:sp>
      <p:sp>
        <p:nvSpPr>
          <p:cNvPr id="5" name="text" descr="{&quot;templafy&quot;:{&quot;id&quot;:&quot;f4401f6e-5f42-4084-82bd-e5bfc2248dea&quot;}}" title="UserProfile.Office.Virksomhed_{{DocumentLanguage}}">
            <a:extLst>
              <a:ext uri="{FF2B5EF4-FFF2-40B4-BE49-F238E27FC236}">
                <a16:creationId xmlns:a16="http://schemas.microsoft.com/office/drawing/2014/main" id="{591555D6-BB2E-43A6-8859-28C59425DBF4}"/>
              </a:ext>
            </a:extLst>
          </p:cNvPr>
          <p:cNvSpPr txBox="1"/>
          <p:nvPr userDrawn="1"/>
        </p:nvSpPr>
        <p:spPr>
          <a:xfrm>
            <a:off x="1366838" y="207098"/>
            <a:ext cx="6120000" cy="215444"/>
          </a:xfrm>
          <a:prstGeom prst="rect">
            <a:avLst/>
          </a:prstGeom>
          <a:noFill/>
        </p:spPr>
        <p:txBody>
          <a:bodyPr wrap="square" lIns="0" tIns="0" rIns="0" bIns="0" rtlCol="0">
            <a:noAutofit/>
          </a:bodyPr>
          <a:lstStyle/>
          <a:p>
            <a:r>
              <a:rPr lang="da-DK" sz="1400" b="1" noProof="0">
                <a:solidFill>
                  <a:schemeClr val="accent4"/>
                </a:solidFill>
              </a:rPr>
              <a:t>Rigshospitalet</a:t>
            </a:r>
          </a:p>
        </p:txBody>
      </p:sp>
      <p:sp>
        <p:nvSpPr>
          <p:cNvPr id="7" name="text" descr="{&quot;templafy&quot;:{&quot;id&quot;:&quot;b59c37cb-1c7c-4455-9ac7-af40e773e90a&quot;}}" hidden="1" title="UserProfile.CenterFreeText">
            <a:extLst>
              <a:ext uri="{FF2B5EF4-FFF2-40B4-BE49-F238E27FC236}">
                <a16:creationId xmlns:a16="http://schemas.microsoft.com/office/drawing/2014/main" id="{E53FC353-2F0F-4922-821A-1A51D53892CD}"/>
              </a:ext>
            </a:extLst>
          </p:cNvPr>
          <p:cNvSpPr txBox="1">
            <a:spLocks/>
          </p:cNvSpPr>
          <p:nvPr userDrawn="1"/>
        </p:nvSpPr>
        <p:spPr>
          <a:xfrm>
            <a:off x="1366838" y="404686"/>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lang="en-GB" sz="1400"/>
          </a:p>
        </p:txBody>
      </p:sp>
      <p:sp>
        <p:nvSpPr>
          <p:cNvPr id="8" name="text" descr="{&quot;templafy&quot;:{&quot;id&quot;:&quot;cb491621-a8f7-4002-bd0c-7e71e9d3dcd0&quot;}}" title="UserProfile.Centers.Center_{{DocumentLanguage}}">
            <a:extLst>
              <a:ext uri="{FF2B5EF4-FFF2-40B4-BE49-F238E27FC236}">
                <a16:creationId xmlns:a16="http://schemas.microsoft.com/office/drawing/2014/main" id="{867010F9-A7D3-4A5E-BC65-021A3528870A}"/>
              </a:ext>
            </a:extLst>
          </p:cNvPr>
          <p:cNvSpPr txBox="1">
            <a:spLocks/>
          </p:cNvSpPr>
          <p:nvPr userDrawn="1"/>
        </p:nvSpPr>
        <p:spPr>
          <a:xfrm>
            <a:off x="1366838" y="404664"/>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lang="en-GB" sz="1400">
              <a:solidFill>
                <a:srgbClr val="B3B3B3"/>
              </a:solidFill>
            </a:endParaRPr>
          </a:p>
        </p:txBody>
      </p:sp>
      <p:sp>
        <p:nvSpPr>
          <p:cNvPr id="9" name="text" descr="{&quot;templafy&quot;:{&quot;id&quot;:&quot;090b1799-7195-446c-96d4-08eac2ff0b49&quot;}}" title="Form.PresentationTitle">
            <a:extLst>
              <a:ext uri="{FF2B5EF4-FFF2-40B4-BE49-F238E27FC236}">
                <a16:creationId xmlns:a16="http://schemas.microsoft.com/office/drawing/2014/main" id="{53BDA2D0-B22F-42B1-A4C9-3F000756EB91}"/>
              </a:ext>
            </a:extLst>
          </p:cNvPr>
          <p:cNvSpPr txBox="1"/>
          <p:nvPr userDrawn="1"/>
        </p:nvSpPr>
        <p:spPr>
          <a:xfrm>
            <a:off x="1367999" y="6289200"/>
            <a:ext cx="4405323" cy="180000"/>
          </a:xfrm>
          <a:prstGeom prst="rect">
            <a:avLst/>
          </a:prstGeom>
          <a:noFill/>
        </p:spPr>
        <p:txBody>
          <a:bodyPr wrap="square" lIns="0" tIns="0" rIns="0" bIns="0" rtlCol="0">
            <a:noAutofit/>
          </a:bodyPr>
          <a:lstStyle/>
          <a:p>
            <a:r>
              <a:rPr lang="da-DK" sz="1000" b="1">
                <a:solidFill>
                  <a:schemeClr val="accent2"/>
                </a:solidFill>
              </a:rPr>
              <a:t>Rigshospitalets Videncenter for Specialiseret Hjemmebehandling</a:t>
            </a:r>
          </a:p>
        </p:txBody>
      </p:sp>
      <p:pic>
        <p:nvPicPr>
          <p:cNvPr id="1943660355" name="image" descr="{&quot;templafy&quot;:{&quot;id&quot;:&quot;0760955b-3315-4894-bdbe-4c632f3fb3b0&quot;}}">
            <a:extLst>
              <a:ext uri="{FF2B5EF4-FFF2-40B4-BE49-F238E27FC236}">
                <a16:creationId xmlns:a16="http://schemas.microsoft.com/office/drawing/2014/main" id="{420778B2-4716-4E3A-BC62-006CFDB4998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5718575"/>
            <a:ext cx="687600" cy="687600"/>
          </a:xfrm>
          <a:prstGeom prst="rect">
            <a:avLst/>
          </a:prstGeom>
        </p:spPr>
      </p:pic>
      <p:pic>
        <p:nvPicPr>
          <p:cNvPr id="17" name="Region">
            <a:extLst>
              <a:ext uri="{FF2B5EF4-FFF2-40B4-BE49-F238E27FC236}">
                <a16:creationId xmlns:a16="http://schemas.microsoft.com/office/drawing/2014/main" id="{30058ECB-B484-48BD-9049-4B17351B1EA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3732" y="5763982"/>
            <a:ext cx="116417" cy="594784"/>
          </a:xfrm>
          <a:prstGeom prst="rect">
            <a:avLst/>
          </a:prstGeom>
        </p:spPr>
      </p:pic>
      <p:pic>
        <p:nvPicPr>
          <p:cNvPr id="27" name="image" descr="{&quot;templafy&quot;:{&quot;id&quot;:&quot;026f8cf4-84c4-4b90-9fc2-a7f40724d7e4&quot;}}">
            <a:extLst>
              <a:ext uri="{FF2B5EF4-FFF2-40B4-BE49-F238E27FC236}">
                <a16:creationId xmlns:a16="http://schemas.microsoft.com/office/drawing/2014/main" id="{67F6D5CA-863F-4F52-A3C6-416CDD0751AB}"/>
              </a:ext>
            </a:extLst>
          </p:cNvPr>
          <p:cNvPicPr>
            <a:picLocks/>
          </p:cNvPicPr>
          <p:nvPr userDrawn="1"/>
        </p:nvPicPr>
        <p:blipFill>
          <a:blip r:embed="rId4">
            <a:extLst>
              <a:ext uri="{28A0092B-C50C-407E-A947-70E740481C1C}">
                <a14:useLocalDpi xmlns:a14="http://schemas.microsoft.com/office/drawing/2010/main" val="0"/>
              </a:ext>
            </a:extLst>
          </a:blip>
          <a:stretch>
            <a:fillRect/>
          </a:stretch>
        </p:blipFill>
        <p:spPr>
          <a:xfrm>
            <a:off x="5773323" y="6314401"/>
            <a:ext cx="1324966" cy="421253"/>
          </a:xfrm>
          <a:prstGeom prst="rect">
            <a:avLst/>
          </a:prstGeom>
        </p:spPr>
      </p:pic>
      <p:pic>
        <p:nvPicPr>
          <p:cNvPr id="29" name="image" descr="{&quot;templafy&quot;:{&quot;id&quot;:&quot;34405d53-f82f-4802-a1dd-781b2c88fe1e&quot;}}">
            <a:extLst>
              <a:ext uri="{FF2B5EF4-FFF2-40B4-BE49-F238E27FC236}">
                <a16:creationId xmlns:a16="http://schemas.microsoft.com/office/drawing/2014/main" id="{C4D05F75-D5B3-45A5-B7E4-093EA16A5713}"/>
              </a:ext>
            </a:extLst>
          </p:cNvPr>
          <p:cNvPicPr>
            <a:picLocks/>
          </p:cNvPicPr>
          <p:nvPr userDrawn="1"/>
        </p:nvPicPr>
        <p:blipFill>
          <a:blip r:embed="rId4">
            <a:extLst>
              <a:ext uri="{28A0092B-C50C-407E-A947-70E740481C1C}">
                <a14:useLocalDpi xmlns:a14="http://schemas.microsoft.com/office/drawing/2010/main" val="0"/>
              </a:ext>
            </a:extLst>
          </a:blip>
          <a:stretch>
            <a:fillRect/>
          </a:stretch>
        </p:blipFill>
        <p:spPr>
          <a:xfrm>
            <a:off x="11069013" y="872704"/>
            <a:ext cx="871309" cy="900113"/>
          </a:xfrm>
          <a:prstGeom prst="rect">
            <a:avLst/>
          </a:prstGeom>
        </p:spPr>
      </p:pic>
      <p:pic>
        <p:nvPicPr>
          <p:cNvPr id="31" name="image" descr="{&quot;templafy&quot;:{&quot;id&quot;:&quot;13f840b6-3259-4307-a603-7fbaff928992&quot;}}">
            <a:extLst>
              <a:ext uri="{FF2B5EF4-FFF2-40B4-BE49-F238E27FC236}">
                <a16:creationId xmlns:a16="http://schemas.microsoft.com/office/drawing/2014/main" id="{EAAE89E8-43E8-4866-90E5-9E124B1B07CA}"/>
              </a:ext>
            </a:extLst>
          </p:cNvPr>
          <p:cNvPicPr>
            <a:picLocks/>
          </p:cNvPicPr>
          <p:nvPr userDrawn="1"/>
        </p:nvPicPr>
        <p:blipFill>
          <a:blip r:embed="rId4">
            <a:extLst>
              <a:ext uri="{28A0092B-C50C-407E-A947-70E740481C1C}">
                <a14:useLocalDpi xmlns:a14="http://schemas.microsoft.com/office/drawing/2010/main" val="0"/>
              </a:ext>
            </a:extLst>
          </a:blip>
          <a:stretch>
            <a:fillRect/>
          </a:stretch>
        </p:blipFill>
        <p:spPr>
          <a:xfrm>
            <a:off x="11069013" y="260648"/>
            <a:ext cx="871309" cy="900113"/>
          </a:xfrm>
          <a:prstGeom prst="rect">
            <a:avLst/>
          </a:prstGeom>
        </p:spPr>
      </p:pic>
      <p:sp>
        <p:nvSpPr>
          <p:cNvPr id="22" name="text" descr="{&quot;templafy&quot;:{&quot;id&quot;:&quot;09f0f136-cadd-4abe-9e2c-d48ef28565b7&quot;}}" hidden="1" title="UserProfile.Name">
            <a:extLst>
              <a:ext uri="{FF2B5EF4-FFF2-40B4-BE49-F238E27FC236}">
                <a16:creationId xmlns:a16="http://schemas.microsoft.com/office/drawing/2014/main" id="{2436B9E0-97E8-428C-B474-A1B8FBC4D037}"/>
              </a:ext>
            </a:extLst>
          </p:cNvPr>
          <p:cNvSpPr txBox="1"/>
          <p:nvPr userDrawn="1"/>
        </p:nvSpPr>
        <p:spPr>
          <a:xfrm>
            <a:off x="7891200" y="6289200"/>
            <a:ext cx="3387600" cy="180000"/>
          </a:xfrm>
          <a:prstGeom prst="rect">
            <a:avLst/>
          </a:prstGeom>
          <a:noFill/>
        </p:spPr>
        <p:txBody>
          <a:bodyPr wrap="square" lIns="0" tIns="0" rIns="0" bIns="0" rtlCol="0">
            <a:noAutofit/>
          </a:bodyPr>
          <a:lstStyle/>
          <a:p>
            <a:pPr algn="r"/>
            <a:r>
              <a:rPr lang="da-DK" sz="1000">
                <a:solidFill>
                  <a:schemeClr val="bg1"/>
                </a:solidFill>
              </a:rPr>
              <a:t>Signe Ravn</a:t>
            </a:r>
          </a:p>
        </p:txBody>
      </p:sp>
      <p:pic>
        <p:nvPicPr>
          <p:cNvPr id="1943660353" name="image" descr="{&quot;templafy&quot;:{&quot;id&quot;:&quot;398c3291-c306-4e62-b0e1-3358814741a7&quot;}}">
            <a:extLst>
              <a:ext uri="{FF2B5EF4-FFF2-40B4-BE49-F238E27FC236}">
                <a16:creationId xmlns:a16="http://schemas.microsoft.com/office/drawing/2014/main" id="{FD82FF74-CD34-42F9-AA1C-D7CE770B0FB4}"/>
              </a:ext>
            </a:extLst>
          </p:cNvPr>
          <p:cNvPicPr>
            <a:picLocks/>
          </p:cNvPicPr>
          <p:nvPr userDrawn="1"/>
        </p:nvPicPr>
        <p:blipFill>
          <a:blip r:embed="rId4">
            <a:extLst>
              <a:ext uri="{28A0092B-C50C-407E-A947-70E740481C1C}">
                <a14:useLocalDpi xmlns:a14="http://schemas.microsoft.com/office/drawing/2010/main" val="0"/>
              </a:ext>
            </a:extLst>
          </a:blip>
          <a:stretch>
            <a:fillRect/>
          </a:stretch>
        </p:blipFill>
        <p:spPr>
          <a:xfrm>
            <a:off x="9957599" y="97201"/>
            <a:ext cx="2178272" cy="684085"/>
          </a:xfrm>
          <a:prstGeom prst="rect">
            <a:avLst/>
          </a:prstGeom>
        </p:spPr>
      </p:pic>
    </p:spTree>
    <p:extLst>
      <p:ext uri="{BB962C8B-B14F-4D97-AF65-F5344CB8AC3E}">
        <p14:creationId xmlns:p14="http://schemas.microsoft.com/office/powerpoint/2010/main" val="32232993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Brugerguide">
    <p:spTree>
      <p:nvGrpSpPr>
        <p:cNvPr id="1" name=""/>
        <p:cNvGrpSpPr/>
        <p:nvPr/>
      </p:nvGrpSpPr>
      <p:grpSpPr>
        <a:xfrm>
          <a:off x="0" y="0"/>
          <a:ext cx="0" cy="0"/>
          <a:chOff x="0" y="0"/>
          <a:chExt cx="0" cy="0"/>
        </a:xfrm>
      </p:grpSpPr>
      <p:sp>
        <p:nvSpPr>
          <p:cNvPr id="9" name="Fast overskrift"/>
          <p:cNvSpPr txBox="1"/>
          <p:nvPr userDrawn="1"/>
        </p:nvSpPr>
        <p:spPr>
          <a:xfrm>
            <a:off x="539748" y="539751"/>
            <a:ext cx="11109325" cy="650171"/>
          </a:xfrm>
          <a:prstGeom prst="rect">
            <a:avLst/>
          </a:prstGeom>
          <a:noFill/>
        </p:spPr>
        <p:txBody>
          <a:bodyPr wrap="square" lIns="0" tIns="0" rIns="0" bIns="0" rtlCol="0" anchor="b" anchorCtr="0">
            <a:noAutofit/>
          </a:bodyPr>
          <a:lstStyle/>
          <a:p>
            <a:r>
              <a:rPr lang="da-DK" sz="3200" b="0" noProof="1">
                <a:solidFill>
                  <a:schemeClr val="tx1"/>
                </a:solidFill>
                <a:latin typeface="Arial" panose="020B0604020202020204" pitchFamily="34" charset="0"/>
                <a:cs typeface="Arial" panose="020B0604020202020204" pitchFamily="34" charset="0"/>
              </a:rPr>
              <a:t>Brugerguide - Slet før anvendelse</a:t>
            </a:r>
          </a:p>
        </p:txBody>
      </p:sp>
      <p:sp>
        <p:nvSpPr>
          <p:cNvPr id="16" name="Text Box 2">
            <a:extLst>
              <a:ext uri="{FF2B5EF4-FFF2-40B4-BE49-F238E27FC236}">
                <a16:creationId xmlns:a16="http://schemas.microsoft.com/office/drawing/2014/main" id="{9ED1F91D-CAD7-4803-B48E-26A1E9D1349D}"/>
              </a:ext>
            </a:extLst>
          </p:cNvPr>
          <p:cNvSpPr txBox="1">
            <a:spLocks noChangeArrowheads="1"/>
          </p:cNvSpPr>
          <p:nvPr userDrawn="1"/>
        </p:nvSpPr>
        <p:spPr bwMode="auto">
          <a:xfrm>
            <a:off x="558800" y="1479519"/>
            <a:ext cx="2280360" cy="3847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da-DK" sz="900" b="1" noProof="1">
                <a:latin typeface="Arial" panose="020B0604020202020204" pitchFamily="34" charset="0"/>
                <a:cs typeface="Arial" panose="020B0604020202020204" pitchFamily="34" charset="0"/>
              </a:rPr>
              <a:t>Brug</a:t>
            </a:r>
            <a:r>
              <a:rPr lang="da-DK" sz="900" b="1" baseline="0" noProof="1">
                <a:latin typeface="Arial" panose="020B0604020202020204" pitchFamily="34" charset="0"/>
                <a:cs typeface="Arial" panose="020B0604020202020204" pitchFamily="34" charset="0"/>
              </a:rPr>
              <a:t> tekst typografier</a:t>
            </a:r>
            <a:endParaRPr lang="da-DK" sz="900" b="1" noProof="1">
              <a:latin typeface="Arial" panose="020B0604020202020204" pitchFamily="34" charset="0"/>
              <a:cs typeface="Arial" panose="020B0604020202020204" pitchFamily="34" charset="0"/>
            </a:endParaRPr>
          </a:p>
          <a:p>
            <a:pPr eaLnBrk="1" hangingPunct="1">
              <a:spcAft>
                <a:spcPts val="600"/>
              </a:spcAft>
              <a:defRPr/>
            </a:pPr>
            <a:r>
              <a:rPr lang="da-DK" altLang="da-DK" sz="900" b="0" noProof="1">
                <a:solidFill>
                  <a:schemeClr val="tx1"/>
                </a:solidFill>
                <a:latin typeface="Arial" panose="020B0604020202020204" pitchFamily="34" charset="0"/>
                <a:cs typeface="Arial" panose="020B0604020202020204" pitchFamily="34" charset="0"/>
              </a:rPr>
              <a:t>Brug</a:t>
            </a:r>
            <a:r>
              <a:rPr lang="da-DK" altLang="da-DK" sz="900" b="1" noProof="1">
                <a:solidFill>
                  <a:schemeClr val="tx1"/>
                </a:solidFill>
                <a:latin typeface="Arial" panose="020B0604020202020204" pitchFamily="34" charset="0"/>
                <a:cs typeface="Arial" panose="020B0604020202020204" pitchFamily="34" charset="0"/>
              </a:rPr>
              <a:t> TAB </a:t>
            </a:r>
            <a:r>
              <a:rPr lang="da-DK" altLang="da-DK" sz="900" b="0" noProof="1">
                <a:solidFill>
                  <a:schemeClr val="tx1"/>
                </a:solidFill>
                <a:latin typeface="Arial" panose="020B0604020202020204" pitchFamily="34" charset="0"/>
                <a:cs typeface="Arial" panose="020B0604020202020204" pitchFamily="34" charset="0"/>
              </a:rPr>
              <a:t>for at gå frem i tekst-niveauer. Klik </a:t>
            </a:r>
            <a:r>
              <a:rPr lang="da-DK" altLang="da-DK" sz="900" b="1" noProof="1">
                <a:solidFill>
                  <a:schemeClr val="tx1"/>
                </a:solidFill>
                <a:latin typeface="Arial" panose="020B0604020202020204" pitchFamily="34" charset="0"/>
                <a:cs typeface="Arial" panose="020B0604020202020204" pitchFamily="34" charset="0"/>
              </a:rPr>
              <a:t>ENTER</a:t>
            </a:r>
            <a:r>
              <a:rPr lang="da-DK" altLang="da-DK" sz="900" b="0" noProof="1">
                <a:solidFill>
                  <a:schemeClr val="tx1"/>
                </a:solidFill>
                <a:latin typeface="Arial" panose="020B0604020202020204" pitchFamily="34" charset="0"/>
                <a:cs typeface="Arial" panose="020B0604020202020204" pitchFamily="34" charset="0"/>
              </a:rPr>
              <a:t>, derefter </a:t>
            </a:r>
            <a:r>
              <a:rPr lang="da-DK" altLang="da-DK" sz="900" b="1" noProof="1">
                <a:solidFill>
                  <a:schemeClr val="tx1"/>
                </a:solidFill>
                <a:latin typeface="Arial" panose="020B0604020202020204" pitchFamily="34" charset="0"/>
                <a:cs typeface="Arial" panose="020B0604020202020204" pitchFamily="34" charset="0"/>
              </a:rPr>
              <a:t>TAB</a:t>
            </a:r>
            <a:r>
              <a:rPr lang="da-DK" altLang="da-DK" sz="900" b="0" noProof="1">
                <a:solidFill>
                  <a:schemeClr val="tx1"/>
                </a:solidFill>
                <a:latin typeface="Arial" panose="020B0604020202020204" pitchFamily="34" charset="0"/>
                <a:cs typeface="Arial" panose="020B0604020202020204" pitchFamily="34" charset="0"/>
              </a:rPr>
              <a:t> for at skifte fra et niveau til et næste</a:t>
            </a:r>
          </a:p>
          <a:p>
            <a:pPr eaLnBrk="1" hangingPunct="1">
              <a:spcAft>
                <a:spcPts val="600"/>
              </a:spcAft>
              <a:defRPr/>
            </a:pPr>
            <a:r>
              <a:rPr lang="da-DK" altLang="da-DK" sz="900" b="0" noProof="1">
                <a:solidFill>
                  <a:schemeClr val="tx1"/>
                </a:solidFill>
                <a:latin typeface="Arial" panose="020B0604020202020204" pitchFamily="34" charset="0"/>
                <a:cs typeface="Arial" panose="020B0604020202020204" pitchFamily="34" charset="0"/>
              </a:rPr>
              <a:t>For at gå tilbage i tekst-niveauer, </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brug </a:t>
            </a:r>
            <a:r>
              <a:rPr lang="da-DK" altLang="da-DK" sz="900" b="1" noProof="1">
                <a:solidFill>
                  <a:schemeClr val="tx1"/>
                </a:solidFill>
                <a:latin typeface="Arial" panose="020B0604020202020204" pitchFamily="34" charset="0"/>
                <a:cs typeface="Arial" panose="020B0604020202020204" pitchFamily="34" charset="0"/>
              </a:rPr>
              <a:t>SHIFT+TAB</a:t>
            </a:r>
            <a:endParaRPr lang="da-DK" altLang="da-DK" sz="900" b="0"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da-DK" altLang="da-DK" sz="900" b="0" noProof="1">
                <a:solidFill>
                  <a:schemeClr val="tx1"/>
                </a:solidFill>
                <a:latin typeface="Arial" panose="020B0604020202020204" pitchFamily="34" charset="0"/>
                <a:cs typeface="Arial" panose="020B0604020202020204" pitchFamily="34" charset="0"/>
              </a:rPr>
              <a:t>Alternativt kan </a:t>
            </a:r>
            <a:br>
              <a:rPr lang="da-DK" altLang="da-DK" sz="900" b="0" noProof="1">
                <a:solidFill>
                  <a:schemeClr val="tx1"/>
                </a:solidFill>
                <a:latin typeface="Arial" panose="020B0604020202020204" pitchFamily="34" charset="0"/>
                <a:cs typeface="Arial" panose="020B0604020202020204" pitchFamily="34" charset="0"/>
              </a:rPr>
            </a:br>
            <a:r>
              <a:rPr lang="da-DK" altLang="da-DK" sz="900" b="1" noProof="1">
                <a:solidFill>
                  <a:schemeClr val="tx1"/>
                </a:solidFill>
                <a:latin typeface="Arial" panose="020B0604020202020204" pitchFamily="34" charset="0"/>
                <a:cs typeface="Arial" panose="020B0604020202020204" pitchFamily="34" charset="0"/>
              </a:rPr>
              <a:t>Forøg</a:t>
            </a:r>
            <a:r>
              <a:rPr lang="da-DK" altLang="da-DK" sz="900" b="0" noProof="1">
                <a:solidFill>
                  <a:schemeClr val="tx1"/>
                </a:solidFill>
                <a:latin typeface="Arial" panose="020B0604020202020204" pitchFamily="34" charset="0"/>
                <a:cs typeface="Arial" panose="020B0604020202020204" pitchFamily="34" charset="0"/>
              </a:rPr>
              <a:t> og </a:t>
            </a:r>
            <a:r>
              <a:rPr lang="da-DK" altLang="da-DK" sz="900" b="1" noProof="1">
                <a:solidFill>
                  <a:schemeClr val="tx1"/>
                </a:solidFill>
                <a:latin typeface="Arial" panose="020B0604020202020204" pitchFamily="34" charset="0"/>
                <a:cs typeface="Arial" panose="020B0604020202020204" pitchFamily="34" charset="0"/>
              </a:rPr>
              <a:t>Formindsk</a:t>
            </a:r>
            <a:r>
              <a:rPr lang="da-DK" altLang="da-DK" sz="900" b="0" noProof="1">
                <a:solidFill>
                  <a:schemeClr val="tx1"/>
                </a:solidFill>
                <a:latin typeface="Arial" panose="020B0604020202020204" pitchFamily="34" charset="0"/>
                <a:cs typeface="Arial" panose="020B0604020202020204" pitchFamily="34" charset="0"/>
              </a:rPr>
              <a:t> listeniveau bruges</a:t>
            </a:r>
          </a:p>
          <a:p>
            <a:pPr eaLnBrk="1" hangingPunct="1">
              <a:spcBef>
                <a:spcPts val="1200"/>
              </a:spcBef>
              <a:spcAft>
                <a:spcPts val="600"/>
              </a:spcAft>
              <a:defRPr/>
            </a:pPr>
            <a:r>
              <a:rPr lang="da-DK" sz="900" b="1" noProof="1">
                <a:solidFill>
                  <a:schemeClr val="tx1"/>
                </a:solidFill>
                <a:latin typeface="Arial" panose="020B0604020202020204" pitchFamily="34" charset="0"/>
                <a:cs typeface="Arial" panose="020B0604020202020204" pitchFamily="34" charset="0"/>
              </a:rPr>
              <a:t>Ændre slide layouts</a:t>
            </a:r>
            <a:endParaRPr lang="da-DK" altLang="da-DK" sz="900" b="0"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1. </a:t>
            </a:r>
            <a:r>
              <a:rPr lang="da-DK" altLang="da-DK" sz="900" b="0" noProof="1">
                <a:solidFill>
                  <a:schemeClr val="tx1"/>
                </a:solidFill>
                <a:latin typeface="Arial" panose="020B0604020202020204" pitchFamily="34" charset="0"/>
                <a:cs typeface="Arial" panose="020B0604020202020204" pitchFamily="34" charset="0"/>
              </a:rPr>
              <a:t>Klik på pilen</a:t>
            </a:r>
            <a:r>
              <a:rPr lang="da-DK" altLang="da-DK" sz="900" b="0" baseline="0" noProof="1">
                <a:solidFill>
                  <a:schemeClr val="tx1"/>
                </a:solidFill>
                <a:latin typeface="Arial" panose="020B0604020202020204" pitchFamily="34" charset="0"/>
                <a:cs typeface="Arial" panose="020B0604020202020204" pitchFamily="34" charset="0"/>
              </a:rPr>
              <a:t> ved siden af </a:t>
            </a:r>
            <a:r>
              <a:rPr lang="da-DK" altLang="da-DK" sz="900" b="1" baseline="0" noProof="1">
                <a:solidFill>
                  <a:schemeClr val="tx1"/>
                </a:solidFill>
                <a:latin typeface="Arial" panose="020B0604020202020204" pitchFamily="34" charset="0"/>
                <a:cs typeface="Arial" panose="020B0604020202020204" pitchFamily="34" charset="0"/>
              </a:rPr>
              <a:t>Layout</a:t>
            </a:r>
            <a:r>
              <a:rPr lang="da-DK" altLang="da-DK" sz="900" b="0" baseline="0" noProof="1">
                <a:solidFill>
                  <a:schemeClr val="tx1"/>
                </a:solidFill>
                <a:latin typeface="Arial" panose="020B0604020202020204" pitchFamily="34" charset="0"/>
                <a:cs typeface="Arial" panose="020B0604020202020204" pitchFamily="34" charset="0"/>
              </a:rPr>
              <a:t> </a:t>
            </a:r>
            <a:br>
              <a:rPr lang="da-DK" altLang="da-DK" sz="900" b="0" baseline="0" noProof="1">
                <a:solidFill>
                  <a:schemeClr val="tx1"/>
                </a:solidFill>
                <a:latin typeface="Arial" panose="020B0604020202020204" pitchFamily="34" charset="0"/>
                <a:cs typeface="Arial" panose="020B0604020202020204" pitchFamily="34" charset="0"/>
              </a:rPr>
            </a:br>
            <a:r>
              <a:rPr lang="da-DK" altLang="da-DK" sz="900" b="0" baseline="0" noProof="1">
                <a:solidFill>
                  <a:schemeClr val="tx1"/>
                </a:solidFill>
                <a:latin typeface="Arial" panose="020B0604020202020204" pitchFamily="34" charset="0"/>
                <a:cs typeface="Arial" panose="020B0604020202020204" pitchFamily="34" charset="0"/>
              </a:rPr>
              <a:t>for at få vist en dropdown menu af </a:t>
            </a:r>
            <a:br>
              <a:rPr lang="da-DK" altLang="da-DK" sz="900" b="0" baseline="0" noProof="1">
                <a:solidFill>
                  <a:schemeClr val="tx1"/>
                </a:solidFill>
                <a:latin typeface="Arial" panose="020B0604020202020204" pitchFamily="34" charset="0"/>
                <a:cs typeface="Arial" panose="020B0604020202020204" pitchFamily="34" charset="0"/>
              </a:rPr>
            </a:br>
            <a:r>
              <a:rPr lang="da-DK" altLang="da-DK" sz="900" b="0" baseline="0" noProof="1">
                <a:solidFill>
                  <a:schemeClr val="tx1"/>
                </a:solidFill>
                <a:latin typeface="Arial" panose="020B0604020202020204" pitchFamily="34" charset="0"/>
                <a:cs typeface="Arial" panose="020B0604020202020204" pitchFamily="34" charset="0"/>
              </a:rPr>
              <a:t>mulige slides layout</a:t>
            </a:r>
            <a:endParaRPr lang="da-DK" altLang="da-DK" sz="900" b="0"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2. </a:t>
            </a:r>
            <a:r>
              <a:rPr lang="da-DK" altLang="da-DK" sz="900" b="0" noProof="1">
                <a:solidFill>
                  <a:schemeClr val="tx1"/>
                </a:solidFill>
                <a:latin typeface="Arial" panose="020B0604020202020204" pitchFamily="34" charset="0"/>
                <a:cs typeface="Arial" panose="020B0604020202020204" pitchFamily="34" charset="0"/>
              </a:rPr>
              <a:t>Vælg </a:t>
            </a:r>
            <a:r>
              <a:rPr lang="da-DK" altLang="da-DK" sz="900" b="1" noProof="1">
                <a:solidFill>
                  <a:schemeClr val="tx1"/>
                </a:solidFill>
                <a:latin typeface="Arial" panose="020B0604020202020204" pitchFamily="34" charset="0"/>
                <a:cs typeface="Arial" panose="020B0604020202020204" pitchFamily="34" charset="0"/>
              </a:rPr>
              <a:t>Layout</a:t>
            </a:r>
            <a:r>
              <a:rPr lang="da-DK" altLang="da-DK" sz="900" b="0" noProof="1">
                <a:solidFill>
                  <a:schemeClr val="tx1"/>
                </a:solidFill>
                <a:latin typeface="Arial" panose="020B0604020202020204" pitchFamily="34" charset="0"/>
                <a:cs typeface="Arial" panose="020B0604020202020204" pitchFamily="34" charset="0"/>
              </a:rPr>
              <a:t> for at ændre dit </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nuværende layout til et alternativt</a:t>
            </a:r>
          </a:p>
          <a:p>
            <a:pPr fontAlgn="auto">
              <a:spcBef>
                <a:spcPts val="1200"/>
              </a:spcBef>
              <a:spcAft>
                <a:spcPts val="600"/>
              </a:spcAft>
              <a:buFont typeface="+mj-lt"/>
              <a:buNone/>
              <a:defRPr/>
            </a:pPr>
            <a:r>
              <a:rPr lang="da-DK" sz="900" b="1" noProof="1">
                <a:solidFill>
                  <a:schemeClr val="tx1"/>
                </a:solidFill>
                <a:latin typeface="Arial" panose="020B0604020202020204" pitchFamily="34" charset="0"/>
                <a:cs typeface="Arial" panose="020B0604020202020204" pitchFamily="34" charset="0"/>
              </a:rPr>
              <a:t>Nulstil slide</a:t>
            </a:r>
          </a:p>
          <a:p>
            <a:pPr marL="0" marR="0" indent="0" algn="l" defTabSz="914400" rtl="0" eaLnBrk="1" fontAlgn="auto" latinLnBrk="0" hangingPunct="1">
              <a:lnSpc>
                <a:spcPct val="100000"/>
              </a:lnSpc>
              <a:spcBef>
                <a:spcPts val="0"/>
              </a:spcBef>
              <a:spcAft>
                <a:spcPts val="600"/>
              </a:spcAft>
              <a:buClrTx/>
              <a:buSzTx/>
              <a:buFont typeface="+mj-lt"/>
              <a:buNone/>
              <a:tabLst/>
              <a:defRPr/>
            </a:pPr>
            <a:r>
              <a:rPr lang="da-DK" altLang="da-DK" sz="900" b="1" noProof="1">
                <a:solidFill>
                  <a:schemeClr val="tx1"/>
                </a:solidFill>
                <a:latin typeface="Arial" panose="020B0604020202020204" pitchFamily="34" charset="0"/>
                <a:cs typeface="Arial" panose="020B0604020202020204" pitchFamily="34" charset="0"/>
              </a:rPr>
              <a:t>1. </a:t>
            </a:r>
            <a:r>
              <a:rPr lang="da-DK" altLang="da-DK" sz="900" b="0" noProof="1">
                <a:solidFill>
                  <a:schemeClr val="tx1"/>
                </a:solidFill>
                <a:latin typeface="Arial" panose="020B0604020202020204" pitchFamily="34" charset="0"/>
                <a:cs typeface="Arial" panose="020B0604020202020204" pitchFamily="34" charset="0"/>
              </a:rPr>
              <a:t>Klik på fanen </a:t>
            </a:r>
            <a:r>
              <a:rPr lang="da-DK" altLang="da-DK" sz="900" b="1" noProof="1">
                <a:solidFill>
                  <a:schemeClr val="tx1"/>
                </a:solidFill>
                <a:latin typeface="Arial" panose="020B0604020202020204" pitchFamily="34" charset="0"/>
                <a:cs typeface="Arial" panose="020B0604020202020204" pitchFamily="34" charset="0"/>
              </a:rPr>
              <a:t>Hjem</a:t>
            </a:r>
          </a:p>
          <a:p>
            <a:pPr marL="0" marR="0" indent="0" algn="l" defTabSz="914400" rtl="0" eaLnBrk="1" fontAlgn="auto" latinLnBrk="0" hangingPunct="1">
              <a:lnSpc>
                <a:spcPct val="100000"/>
              </a:lnSpc>
              <a:spcBef>
                <a:spcPts val="0"/>
              </a:spcBef>
              <a:spcAft>
                <a:spcPts val="600"/>
              </a:spcAft>
              <a:buClrTx/>
              <a:buSzTx/>
              <a:buFont typeface="+mj-lt"/>
              <a:buNone/>
              <a:tabLst/>
              <a:defRPr/>
            </a:pPr>
            <a:r>
              <a:rPr lang="da-DK" altLang="da-DK" sz="900" b="1" noProof="1">
                <a:solidFill>
                  <a:schemeClr val="tx1"/>
                </a:solidFill>
                <a:latin typeface="Arial" panose="020B0604020202020204" pitchFamily="34" charset="0"/>
                <a:cs typeface="Arial" panose="020B0604020202020204" pitchFamily="34" charset="0"/>
              </a:rPr>
              <a:t>2. </a:t>
            </a:r>
            <a:r>
              <a:rPr lang="da-DK" altLang="da-DK" sz="900" b="0" noProof="1">
                <a:solidFill>
                  <a:schemeClr val="tx1"/>
                </a:solidFill>
                <a:latin typeface="Arial" panose="020B0604020202020204" pitchFamily="34" charset="0"/>
                <a:cs typeface="Arial" panose="020B0604020202020204" pitchFamily="34" charset="0"/>
              </a:rPr>
              <a:t>Vælg </a:t>
            </a:r>
            <a:r>
              <a:rPr lang="da-DK" altLang="da-DK" sz="900" b="1" noProof="1">
                <a:solidFill>
                  <a:schemeClr val="tx1"/>
                </a:solidFill>
                <a:latin typeface="Arial" panose="020B0604020202020204" pitchFamily="34" charset="0"/>
                <a:cs typeface="Arial" panose="020B0604020202020204" pitchFamily="34" charset="0"/>
              </a:rPr>
              <a:t>Nulstil</a:t>
            </a:r>
            <a:r>
              <a:rPr lang="da-DK" altLang="da-DK" sz="900" b="0" noProof="1">
                <a:solidFill>
                  <a:schemeClr val="tx1"/>
                </a:solidFill>
                <a:latin typeface="Arial" panose="020B0604020202020204" pitchFamily="34" charset="0"/>
                <a:cs typeface="Arial" panose="020B0604020202020204" pitchFamily="34" charset="0"/>
              </a:rPr>
              <a:t> for at nulstille placering, størrelse og formatering af pladsholdere til layoutets oprindelige design</a:t>
            </a:r>
            <a:endParaRPr lang="da-DK" sz="900"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endParaRPr lang="da-DK" altLang="da-DK" sz="900" b="0" noProof="1">
              <a:solidFill>
                <a:schemeClr val="tx1"/>
              </a:solidFill>
              <a:latin typeface="Arial" panose="020B0604020202020204" pitchFamily="34" charset="0"/>
              <a:cs typeface="Arial" panose="020B0604020202020204" pitchFamily="34" charset="0"/>
            </a:endParaRPr>
          </a:p>
        </p:txBody>
      </p:sp>
      <p:pic>
        <p:nvPicPr>
          <p:cNvPr id="18" name="1 Forøg formindsk">
            <a:extLst>
              <a:ext uri="{FF2B5EF4-FFF2-40B4-BE49-F238E27FC236}">
                <a16:creationId xmlns:a16="http://schemas.microsoft.com/office/drawing/2014/main" id="{C1320887-C283-44C4-A258-0F4F30AB9BB8}"/>
              </a:ext>
            </a:extLst>
          </p:cNvPr>
          <p:cNvPicPr>
            <a:picLocks noChangeAspect="1"/>
          </p:cNvPicPr>
          <p:nvPr userDrawn="1"/>
        </p:nvPicPr>
        <p:blipFill>
          <a:blip r:embed="rId2"/>
          <a:stretch>
            <a:fillRect/>
          </a:stretch>
        </p:blipFill>
        <p:spPr>
          <a:xfrm>
            <a:off x="2719597" y="2564168"/>
            <a:ext cx="549328" cy="285228"/>
          </a:xfrm>
          <a:prstGeom prst="rect">
            <a:avLst/>
          </a:prstGeom>
        </p:spPr>
      </p:pic>
      <p:pic>
        <p:nvPicPr>
          <p:cNvPr id="20" name="3 Layout">
            <a:extLst>
              <a:ext uri="{FF2B5EF4-FFF2-40B4-BE49-F238E27FC236}">
                <a16:creationId xmlns:a16="http://schemas.microsoft.com/office/drawing/2014/main" id="{65C4A96F-1A4B-422A-A364-36A11A350F15}"/>
              </a:ext>
            </a:extLst>
          </p:cNvPr>
          <p:cNvPicPr>
            <a:picLocks noChangeAspect="1"/>
          </p:cNvPicPr>
          <p:nvPr userDrawn="1"/>
        </p:nvPicPr>
        <p:blipFill rotWithShape="1">
          <a:blip r:embed="rId3"/>
          <a:srcRect l="36944" r="2272" b="69429"/>
          <a:stretch/>
        </p:blipFill>
        <p:spPr>
          <a:xfrm>
            <a:off x="2748981" y="3277001"/>
            <a:ext cx="593368" cy="192211"/>
          </a:xfrm>
          <a:prstGeom prst="rect">
            <a:avLst/>
          </a:prstGeom>
        </p:spPr>
      </p:pic>
      <p:pic>
        <p:nvPicPr>
          <p:cNvPr id="21" name="4 Nulstil">
            <a:extLst>
              <a:ext uri="{FF2B5EF4-FFF2-40B4-BE49-F238E27FC236}">
                <a16:creationId xmlns:a16="http://schemas.microsoft.com/office/drawing/2014/main" id="{B4442F1F-206C-4948-A2CE-402C8A7844FA}"/>
              </a:ext>
            </a:extLst>
          </p:cNvPr>
          <p:cNvPicPr>
            <a:picLocks noChangeAspect="1"/>
          </p:cNvPicPr>
          <p:nvPr userDrawn="1"/>
        </p:nvPicPr>
        <p:blipFill>
          <a:blip r:embed="rId4"/>
          <a:stretch>
            <a:fillRect/>
          </a:stretch>
        </p:blipFill>
        <p:spPr>
          <a:xfrm>
            <a:off x="2748981" y="4655118"/>
            <a:ext cx="547241" cy="197798"/>
          </a:xfrm>
          <a:prstGeom prst="rect">
            <a:avLst/>
          </a:prstGeom>
        </p:spPr>
      </p:pic>
      <p:sp>
        <p:nvSpPr>
          <p:cNvPr id="22" name="Text Box 3">
            <a:extLst>
              <a:ext uri="{FF2B5EF4-FFF2-40B4-BE49-F238E27FC236}">
                <a16:creationId xmlns:a16="http://schemas.microsoft.com/office/drawing/2014/main" id="{AC472DCD-3E25-4024-9053-0797118E2199}"/>
              </a:ext>
            </a:extLst>
          </p:cNvPr>
          <p:cNvSpPr txBox="1">
            <a:spLocks noChangeArrowheads="1"/>
          </p:cNvSpPr>
          <p:nvPr userDrawn="1"/>
        </p:nvSpPr>
        <p:spPr bwMode="auto">
          <a:xfrm>
            <a:off x="4341331" y="1479519"/>
            <a:ext cx="2160798" cy="449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da-DK" sz="900" b="1" noProof="1">
                <a:solidFill>
                  <a:schemeClr val="tx1"/>
                </a:solidFill>
                <a:latin typeface="Arial" panose="020B0604020202020204" pitchFamily="34" charset="0"/>
                <a:cs typeface="Arial" panose="020B0604020202020204" pitchFamily="34" charset="0"/>
              </a:rPr>
              <a:t>Indsæt billede</a:t>
            </a:r>
          </a:p>
          <a:p>
            <a:pPr eaLnBrk="1" hangingPunct="1">
              <a:spcAft>
                <a:spcPts val="600"/>
              </a:spcAft>
              <a:defRPr/>
            </a:pPr>
            <a:r>
              <a:rPr lang="da-DK" altLang="da-DK" sz="900" b="0" noProof="1">
                <a:solidFill>
                  <a:schemeClr val="tx1"/>
                </a:solidFill>
                <a:latin typeface="Arial" panose="020B0604020202020204" pitchFamily="34" charset="0"/>
                <a:cs typeface="Arial" panose="020B0604020202020204" pitchFamily="34" charset="0"/>
              </a:rPr>
              <a:t>På slides med billedpladsholder eller hvilken som helst anden pladsholder, klik på pladsholderens kant. TIP: Hold Shift nede og klik på pladsholderen</a:t>
            </a:r>
            <a:endParaRPr lang="da-DK" altLang="da-DK" sz="900" noProof="1">
              <a:solidFill>
                <a:schemeClr val="tx1"/>
              </a:solidFill>
              <a:latin typeface="Arial" panose="020B0604020202020204" pitchFamily="34" charset="0"/>
              <a:cs typeface="Arial" panose="020B0604020202020204" pitchFamily="34" charset="0"/>
            </a:endParaRPr>
          </a:p>
          <a:p>
            <a:pPr eaLnBrk="1" hangingPunct="1">
              <a:spcBef>
                <a:spcPts val="1200"/>
              </a:spcBef>
              <a:spcAft>
                <a:spcPts val="600"/>
              </a:spcAft>
              <a:defRPr/>
            </a:pPr>
            <a:r>
              <a:rPr lang="da-DK" sz="900" b="1" noProof="1">
                <a:solidFill>
                  <a:schemeClr val="tx1"/>
                </a:solidFill>
                <a:latin typeface="Arial" panose="020B0604020202020204" pitchFamily="34" charset="0"/>
                <a:cs typeface="Arial" panose="020B0604020202020204" pitchFamily="34" charset="0"/>
              </a:rPr>
              <a:t>A. Indsæt firma billede</a:t>
            </a:r>
            <a:endParaRPr lang="da-DK" altLang="da-DK" sz="900" b="0" noProof="1">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da-DK" altLang="da-DK" sz="900" b="0" noProof="1">
                <a:solidFill>
                  <a:schemeClr val="tx1"/>
                </a:solidFill>
                <a:latin typeface="Arial" panose="020B0604020202020204" pitchFamily="34" charset="0"/>
                <a:cs typeface="Arial" panose="020B0604020202020204" pitchFamily="34" charset="0"/>
              </a:rPr>
              <a:t>1. Klik på den blå </a:t>
            </a:r>
            <a:r>
              <a:rPr lang="da-DK" altLang="da-DK" sz="900" b="1" baseline="0" noProof="1">
                <a:solidFill>
                  <a:schemeClr val="tx1"/>
                </a:solidFill>
                <a:latin typeface="Arial" panose="020B0604020202020204" pitchFamily="34" charset="0"/>
                <a:cs typeface="Arial" panose="020B0604020202020204" pitchFamily="34" charset="0"/>
              </a:rPr>
              <a:t>Templafy</a:t>
            </a:r>
            <a:r>
              <a:rPr lang="da-DK" altLang="da-DK" sz="900" b="0" baseline="0" noProof="1">
                <a:solidFill>
                  <a:schemeClr val="tx1"/>
                </a:solidFill>
                <a:latin typeface="Arial" panose="020B0604020202020204" pitchFamily="34" charset="0"/>
                <a:cs typeface="Arial" panose="020B0604020202020204" pitchFamily="34" charset="0"/>
              </a:rPr>
              <a:t>-knap</a:t>
            </a:r>
          </a:p>
          <a:p>
            <a:pPr marL="0" marR="0" lvl="0" indent="0" algn="l" defTabSz="914400" rtl="0" eaLnBrk="1" fontAlgn="auto" latinLnBrk="0" hangingPunct="1">
              <a:lnSpc>
                <a:spcPct val="100000"/>
              </a:lnSpc>
              <a:spcBef>
                <a:spcPts val="0"/>
              </a:spcBef>
              <a:spcAft>
                <a:spcPts val="600"/>
              </a:spcAft>
              <a:buClrTx/>
              <a:buSzTx/>
              <a:buFontTx/>
              <a:buNone/>
              <a:tabLst/>
              <a:defRPr/>
            </a:pPr>
            <a:r>
              <a:rPr lang="da-DK" altLang="da-DK" sz="900" b="0" baseline="0" noProof="1">
                <a:solidFill>
                  <a:schemeClr val="tx1"/>
                </a:solidFill>
                <a:latin typeface="Arial" panose="020B0604020202020204" pitchFamily="34" charset="0"/>
                <a:cs typeface="Arial" panose="020B0604020202020204" pitchFamily="34" charset="0"/>
              </a:rPr>
              <a:t>2. I drop ned menuen, vælg </a:t>
            </a:r>
            <a:r>
              <a:rPr lang="da-DK" altLang="da-DK" sz="900" b="1" baseline="0" noProof="1">
                <a:solidFill>
                  <a:schemeClr val="tx1"/>
                </a:solidFill>
                <a:latin typeface="Arial" panose="020B0604020202020204" pitchFamily="34" charset="0"/>
                <a:cs typeface="Arial" panose="020B0604020202020204" pitchFamily="34" charset="0"/>
              </a:rPr>
              <a:t>Images</a:t>
            </a:r>
            <a:r>
              <a:rPr lang="da-DK" altLang="da-DK" sz="900" b="0" baseline="0" noProof="1">
                <a:solidFill>
                  <a:schemeClr val="tx1"/>
                </a:solidFill>
                <a:latin typeface="Arial" panose="020B0604020202020204" pitchFamily="34" charset="0"/>
                <a:cs typeface="Arial" panose="020B0604020202020204" pitchFamily="34" charset="0"/>
              </a:rPr>
              <a:t>, </a:t>
            </a:r>
            <a:br>
              <a:rPr lang="da-DK" altLang="da-DK" sz="900" b="0" baseline="0" noProof="1">
                <a:solidFill>
                  <a:schemeClr val="tx1"/>
                </a:solidFill>
                <a:latin typeface="Arial" panose="020B0604020202020204" pitchFamily="34" charset="0"/>
                <a:cs typeface="Arial" panose="020B0604020202020204" pitchFamily="34" charset="0"/>
              </a:rPr>
            </a:br>
            <a:r>
              <a:rPr lang="da-DK" altLang="da-DK" sz="900" b="0" baseline="0" noProof="1">
                <a:solidFill>
                  <a:schemeClr val="tx1"/>
                </a:solidFill>
                <a:latin typeface="Arial" panose="020B0604020202020204" pitchFamily="34" charset="0"/>
                <a:cs typeface="Arial" panose="020B0604020202020204" pitchFamily="34" charset="0"/>
              </a:rPr>
              <a:t>eller klik på </a:t>
            </a:r>
            <a:r>
              <a:rPr lang="da-DK" altLang="da-DK" sz="900" b="1" baseline="0" noProof="1">
                <a:solidFill>
                  <a:schemeClr val="tx1"/>
                </a:solidFill>
                <a:latin typeface="Arial" panose="020B0604020202020204" pitchFamily="34" charset="0"/>
                <a:cs typeface="Arial" panose="020B0604020202020204" pitchFamily="34" charset="0"/>
              </a:rPr>
              <a:t>Images</a:t>
            </a:r>
            <a:r>
              <a:rPr lang="da-DK" altLang="da-DK" sz="900" b="0" i="0" baseline="0" noProof="1">
                <a:solidFill>
                  <a:schemeClr val="tx1"/>
                </a:solidFill>
                <a:latin typeface="Arial" panose="020B0604020202020204" pitchFamily="34" charset="0"/>
                <a:cs typeface="Arial" panose="020B0604020202020204" pitchFamily="34" charset="0"/>
              </a:rPr>
              <a:t>-knappen</a:t>
            </a:r>
            <a:r>
              <a:rPr lang="da-DK" altLang="da-DK" sz="900" b="0" baseline="0" noProof="1">
                <a:solidFill>
                  <a:schemeClr val="tx1"/>
                </a:solidFill>
                <a:latin typeface="Arial" panose="020B0604020202020204" pitchFamily="34" charset="0"/>
                <a:cs typeface="Arial" panose="020B0604020202020204" pitchFamily="34" charset="0"/>
              </a:rPr>
              <a:t> i Templafy vinduet i højre side af skærmen</a:t>
            </a:r>
            <a:endParaRPr lang="da-DK" altLang="da-DK" sz="900" noProof="1">
              <a:solidFill>
                <a:schemeClr val="tx1"/>
              </a:solidFill>
              <a:latin typeface="Arial" panose="020B0604020202020204" pitchFamily="34" charset="0"/>
              <a:cs typeface="Arial" panose="020B0604020202020204" pitchFamily="34" charset="0"/>
            </a:endParaRPr>
          </a:p>
          <a:p>
            <a:pPr eaLnBrk="1" hangingPunct="1">
              <a:spcBef>
                <a:spcPts val="1200"/>
              </a:spcBef>
              <a:spcAft>
                <a:spcPts val="600"/>
              </a:spcAft>
              <a:defRPr/>
            </a:pPr>
            <a:r>
              <a:rPr lang="da-DK" altLang="da-DK" sz="900" b="1" baseline="0" noProof="1">
                <a:solidFill>
                  <a:schemeClr val="tx1"/>
                </a:solidFill>
                <a:latin typeface="Arial" panose="020B0604020202020204" pitchFamily="34" charset="0"/>
                <a:cs typeface="Arial" panose="020B0604020202020204" pitchFamily="34" charset="0"/>
              </a:rPr>
              <a:t>B. Browse efter andre billeder</a:t>
            </a: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1. </a:t>
            </a:r>
            <a:r>
              <a:rPr lang="da-DK" altLang="da-DK" sz="900" b="0" noProof="1">
                <a:solidFill>
                  <a:schemeClr val="tx1"/>
                </a:solidFill>
                <a:latin typeface="Arial" panose="020B0604020202020204" pitchFamily="34" charset="0"/>
                <a:cs typeface="Arial" panose="020B0604020202020204" pitchFamily="34" charset="0"/>
              </a:rPr>
              <a:t>Klik</a:t>
            </a:r>
            <a:r>
              <a:rPr lang="da-DK" altLang="da-DK" sz="900" b="0" baseline="0" noProof="1">
                <a:solidFill>
                  <a:schemeClr val="tx1"/>
                </a:solidFill>
                <a:latin typeface="Arial" panose="020B0604020202020204" pitchFamily="34" charset="0"/>
                <a:cs typeface="Arial" panose="020B0604020202020204" pitchFamily="34" charset="0"/>
              </a:rPr>
              <a:t> på </a:t>
            </a:r>
            <a:r>
              <a:rPr lang="da-DK" altLang="da-DK" sz="900" b="1" baseline="0" noProof="1">
                <a:solidFill>
                  <a:schemeClr val="tx1"/>
                </a:solidFill>
                <a:latin typeface="Arial" panose="020B0604020202020204" pitchFamily="34" charset="0"/>
                <a:cs typeface="Arial" panose="020B0604020202020204" pitchFamily="34" charset="0"/>
              </a:rPr>
              <a:t>Image Tools-</a:t>
            </a:r>
            <a:r>
              <a:rPr lang="da-DK" altLang="da-DK" sz="900" b="0" baseline="0" noProof="1">
                <a:solidFill>
                  <a:schemeClr val="tx1"/>
                </a:solidFill>
                <a:latin typeface="Arial" panose="020B0604020202020204" pitchFamily="34" charset="0"/>
                <a:cs typeface="Arial" panose="020B0604020202020204" pitchFamily="34" charset="0"/>
              </a:rPr>
              <a:t>knappen</a:t>
            </a:r>
            <a:br>
              <a:rPr lang="da-DK" altLang="da-DK" sz="900" b="0" baseline="0" noProof="1">
                <a:solidFill>
                  <a:schemeClr val="tx1"/>
                </a:solidFill>
                <a:latin typeface="Arial" panose="020B0604020202020204" pitchFamily="34" charset="0"/>
                <a:cs typeface="Arial" panose="020B0604020202020204" pitchFamily="34" charset="0"/>
              </a:rPr>
            </a:br>
            <a:r>
              <a:rPr lang="da-DK" altLang="da-DK" sz="900" b="0" baseline="0" noProof="1">
                <a:solidFill>
                  <a:schemeClr val="tx1"/>
                </a:solidFill>
                <a:latin typeface="Arial" panose="020B0604020202020204" pitchFamily="34" charset="0"/>
                <a:cs typeface="Arial" panose="020B0604020202020204" pitchFamily="34" charset="0"/>
              </a:rPr>
              <a:t>som findes under firma fanen</a:t>
            </a:r>
          </a:p>
          <a:p>
            <a:pPr eaLnBrk="1" hangingPunct="1">
              <a:spcAft>
                <a:spcPts val="600"/>
              </a:spcAft>
              <a:defRPr/>
            </a:pPr>
            <a:r>
              <a:rPr lang="da-DK" altLang="da-DK" sz="900" b="1" baseline="0" noProof="1">
                <a:solidFill>
                  <a:schemeClr val="tx1"/>
                </a:solidFill>
                <a:latin typeface="Arial" panose="020B0604020202020204" pitchFamily="34" charset="0"/>
                <a:cs typeface="Arial" panose="020B0604020202020204" pitchFamily="34" charset="0"/>
              </a:rPr>
              <a:t>2. </a:t>
            </a:r>
            <a:r>
              <a:rPr lang="da-DK" altLang="da-DK" sz="900" b="0" baseline="0" noProof="1">
                <a:solidFill>
                  <a:schemeClr val="tx1"/>
                </a:solidFill>
                <a:latin typeface="Arial" panose="020B0604020202020204" pitchFamily="34" charset="0"/>
                <a:cs typeface="Arial" panose="020B0604020202020204" pitchFamily="34" charset="0"/>
              </a:rPr>
              <a:t>Klik på </a:t>
            </a:r>
            <a:r>
              <a:rPr lang="da-DK" altLang="da-DK" sz="900" b="1" baseline="0" noProof="1">
                <a:solidFill>
                  <a:schemeClr val="tx1"/>
                </a:solidFill>
                <a:latin typeface="Arial" panose="020B0604020202020204" pitchFamily="34" charset="0"/>
                <a:cs typeface="Arial" panose="020B0604020202020204" pitchFamily="34" charset="0"/>
              </a:rPr>
              <a:t>Indsæt</a:t>
            </a:r>
            <a:r>
              <a:rPr lang="da-DK" altLang="da-DK" sz="900" b="0" baseline="0" noProof="1">
                <a:solidFill>
                  <a:schemeClr val="tx1"/>
                </a:solidFill>
                <a:latin typeface="Arial" panose="020B0604020202020204" pitchFamily="34" charset="0"/>
                <a:cs typeface="Arial" panose="020B0604020202020204" pitchFamily="34" charset="0"/>
              </a:rPr>
              <a:t> for at browse </a:t>
            </a:r>
            <a:br>
              <a:rPr lang="da-DK" altLang="da-DK" sz="900" b="0" baseline="0" noProof="1">
                <a:solidFill>
                  <a:schemeClr val="tx1"/>
                </a:solidFill>
                <a:latin typeface="Arial" panose="020B0604020202020204" pitchFamily="34" charset="0"/>
                <a:cs typeface="Arial" panose="020B0604020202020204" pitchFamily="34" charset="0"/>
              </a:rPr>
            </a:br>
            <a:r>
              <a:rPr lang="da-DK" altLang="da-DK" sz="900" b="0" baseline="0" noProof="1">
                <a:solidFill>
                  <a:schemeClr val="tx1"/>
                </a:solidFill>
                <a:latin typeface="Arial" panose="020B0604020202020204" pitchFamily="34" charset="0"/>
                <a:cs typeface="Arial" panose="020B0604020202020204" pitchFamily="34" charset="0"/>
              </a:rPr>
              <a:t>efter et billede</a:t>
            </a:r>
            <a:endParaRPr lang="da-DK" altLang="da-DK" sz="900" noProof="1">
              <a:solidFill>
                <a:schemeClr val="tx1"/>
              </a:solidFill>
              <a:latin typeface="Arial" panose="020B0604020202020204" pitchFamily="34" charset="0"/>
              <a:cs typeface="Arial" panose="020B0604020202020204" pitchFamily="34" charset="0"/>
            </a:endParaRPr>
          </a:p>
          <a:p>
            <a:pPr eaLnBrk="1" hangingPunct="1">
              <a:spcBef>
                <a:spcPts val="1200"/>
              </a:spcBef>
              <a:spcAft>
                <a:spcPts val="600"/>
              </a:spcAft>
              <a:defRPr/>
            </a:pPr>
            <a:r>
              <a:rPr lang="da-DK" sz="900" b="1">
                <a:solidFill>
                  <a:srgbClr val="000000"/>
                </a:solidFill>
                <a:latin typeface="Arial" panose="020B0604020202020204" pitchFamily="34" charset="0"/>
                <a:ea typeface="Times New Roman" panose="02020603050405020304" pitchFamily="18" charset="0"/>
              </a:rPr>
              <a:t>C. Indsæt et kopieret billede</a:t>
            </a:r>
            <a:endParaRPr lang="da-DK" altLang="da-DK" sz="900" noProof="1">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da-DK" altLang="da-DK" sz="900" b="1" noProof="1">
                <a:solidFill>
                  <a:schemeClr val="tx1"/>
                </a:solidFill>
                <a:latin typeface="Arial" panose="020B0604020202020204" pitchFamily="34" charset="0"/>
                <a:cs typeface="Arial" panose="020B0604020202020204" pitchFamily="34" charset="0"/>
              </a:rPr>
              <a:t>1. </a:t>
            </a:r>
            <a:r>
              <a:rPr lang="da-DK" altLang="da-DK" sz="900" b="0" noProof="1">
                <a:solidFill>
                  <a:schemeClr val="tx1"/>
                </a:solidFill>
                <a:latin typeface="Arial" panose="020B0604020202020204" pitchFamily="34" charset="0"/>
                <a:cs typeface="Arial" panose="020B0604020202020204" pitchFamily="34" charset="0"/>
              </a:rPr>
              <a:t>Klik på </a:t>
            </a:r>
            <a:r>
              <a:rPr lang="da-DK" altLang="da-DK" sz="900" b="1" baseline="0" noProof="1">
                <a:solidFill>
                  <a:schemeClr val="tx1"/>
                </a:solidFill>
                <a:latin typeface="Arial" panose="020B0604020202020204" pitchFamily="34" charset="0"/>
                <a:cs typeface="Arial" panose="020B0604020202020204" pitchFamily="34" charset="0"/>
              </a:rPr>
              <a:t>Image Tools-</a:t>
            </a:r>
            <a:r>
              <a:rPr lang="da-DK" altLang="da-DK" sz="900" b="0" baseline="0" noProof="1">
                <a:solidFill>
                  <a:schemeClr val="tx1"/>
                </a:solidFill>
                <a:latin typeface="Arial" panose="020B0604020202020204" pitchFamily="34" charset="0"/>
                <a:cs typeface="Arial" panose="020B0604020202020204" pitchFamily="34" charset="0"/>
              </a:rPr>
              <a:t>knappen</a:t>
            </a:r>
            <a:r>
              <a:rPr lang="da-DK" altLang="da-DK" sz="900" b="1" baseline="0" noProof="1">
                <a:solidFill>
                  <a:schemeClr val="tx1"/>
                </a:solidFill>
                <a:latin typeface="Arial" panose="020B0604020202020204" pitchFamily="34" charset="0"/>
                <a:cs typeface="Arial" panose="020B0604020202020204" pitchFamily="34" charset="0"/>
              </a:rPr>
              <a:t> </a:t>
            </a:r>
            <a:br>
              <a:rPr lang="da-DK" altLang="da-DK" sz="900" b="1" baseline="0" noProof="1">
                <a:solidFill>
                  <a:schemeClr val="tx1"/>
                </a:solidFill>
                <a:latin typeface="Arial" panose="020B0604020202020204" pitchFamily="34" charset="0"/>
                <a:cs typeface="Arial" panose="020B0604020202020204" pitchFamily="34" charset="0"/>
              </a:rPr>
            </a:br>
            <a:r>
              <a:rPr lang="da-DK" altLang="da-DK" sz="900" b="0" baseline="0" noProof="1">
                <a:solidFill>
                  <a:schemeClr val="tx1"/>
                </a:solidFill>
                <a:latin typeface="Arial" panose="020B0604020202020204" pitchFamily="34" charset="0"/>
                <a:cs typeface="Arial" panose="020B0604020202020204" pitchFamily="34" charset="0"/>
              </a:rPr>
              <a:t>som findes under firma fanen </a:t>
            </a:r>
          </a:p>
          <a:p>
            <a:pPr eaLnBrk="1" hangingPunct="1">
              <a:spcAft>
                <a:spcPts val="600"/>
              </a:spcAft>
              <a:defRPr/>
            </a:pPr>
            <a:r>
              <a:rPr lang="da-DK" altLang="da-DK" sz="900" b="1" baseline="0" noProof="1">
                <a:solidFill>
                  <a:schemeClr val="tx1"/>
                </a:solidFill>
                <a:latin typeface="Arial" panose="020B0604020202020204" pitchFamily="34" charset="0"/>
                <a:cs typeface="Arial" panose="020B0604020202020204" pitchFamily="34" charset="0"/>
              </a:rPr>
              <a:t>2. </a:t>
            </a:r>
            <a:r>
              <a:rPr lang="da-DK" altLang="da-DK" sz="900" b="0" baseline="0" noProof="1">
                <a:solidFill>
                  <a:schemeClr val="tx1"/>
                </a:solidFill>
                <a:latin typeface="Arial" panose="020B0604020202020204" pitchFamily="34" charset="0"/>
                <a:cs typeface="Arial" panose="020B0604020202020204" pitchFamily="34" charset="0"/>
              </a:rPr>
              <a:t>Klik på </a:t>
            </a:r>
            <a:r>
              <a:rPr lang="da-DK" altLang="da-DK" sz="900" b="1" baseline="0" noProof="1">
                <a:solidFill>
                  <a:schemeClr val="tx1"/>
                </a:solidFill>
                <a:latin typeface="Arial" panose="020B0604020202020204" pitchFamily="34" charset="0"/>
                <a:cs typeface="Arial" panose="020B0604020202020204" pitchFamily="34" charset="0"/>
              </a:rPr>
              <a:t>Paste</a:t>
            </a:r>
            <a:r>
              <a:rPr lang="da-DK" altLang="da-DK" sz="900" b="0" baseline="0" noProof="1">
                <a:solidFill>
                  <a:schemeClr val="tx1"/>
                </a:solidFill>
                <a:latin typeface="Arial" panose="020B0604020202020204" pitchFamily="34" charset="0"/>
                <a:cs typeface="Arial" panose="020B0604020202020204" pitchFamily="34" charset="0"/>
              </a:rPr>
              <a:t> for at indsætte det kopierede billede</a:t>
            </a:r>
            <a:endParaRPr lang="da-DK" altLang="da-DK" sz="900" b="1"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endParaRPr lang="da-DK" altLang="da-DK" sz="900" b="1" noProof="1">
              <a:solidFill>
                <a:schemeClr val="tx1"/>
              </a:solidFill>
              <a:latin typeface="Arial" panose="020B0604020202020204" pitchFamily="34" charset="0"/>
              <a:cs typeface="Arial" panose="020B0604020202020204" pitchFamily="34" charset="0"/>
            </a:endParaRPr>
          </a:p>
        </p:txBody>
      </p:sp>
      <p:grpSp>
        <p:nvGrpSpPr>
          <p:cNvPr id="23" name="Gruppe 22">
            <a:extLst>
              <a:ext uri="{FF2B5EF4-FFF2-40B4-BE49-F238E27FC236}">
                <a16:creationId xmlns:a16="http://schemas.microsoft.com/office/drawing/2014/main" id="{1F9AF259-CD67-4F52-9A1F-EC718D03CD3D}"/>
              </a:ext>
            </a:extLst>
          </p:cNvPr>
          <p:cNvGrpSpPr/>
          <p:nvPr userDrawn="1"/>
        </p:nvGrpSpPr>
        <p:grpSpPr>
          <a:xfrm>
            <a:off x="6241457" y="3341699"/>
            <a:ext cx="740398" cy="934814"/>
            <a:chOff x="6398620" y="3815586"/>
            <a:chExt cx="740398" cy="934814"/>
          </a:xfrm>
        </p:grpSpPr>
        <p:pic>
          <p:nvPicPr>
            <p:cNvPr id="24" name="6 Crop">
              <a:extLst>
                <a:ext uri="{FF2B5EF4-FFF2-40B4-BE49-F238E27FC236}">
                  <a16:creationId xmlns:a16="http://schemas.microsoft.com/office/drawing/2014/main" id="{9CB1AB9A-B60D-4B1E-9CBF-74CFC0E38437}"/>
                </a:ext>
              </a:extLst>
            </p:cNvPr>
            <p:cNvPicPr>
              <a:picLocks noChangeAspect="1"/>
            </p:cNvPicPr>
            <p:nvPr userDrawn="1"/>
          </p:nvPicPr>
          <p:blipFill>
            <a:blip r:embed="rId5"/>
            <a:stretch>
              <a:fillRect/>
            </a:stretch>
          </p:blipFill>
          <p:spPr>
            <a:xfrm>
              <a:off x="6398620" y="3815586"/>
              <a:ext cx="337400" cy="321707"/>
            </a:xfrm>
            <a:prstGeom prst="rect">
              <a:avLst/>
            </a:prstGeom>
          </p:spPr>
        </p:pic>
        <p:pic>
          <p:nvPicPr>
            <p:cNvPr id="25" name="Billede 24">
              <a:extLst>
                <a:ext uri="{FF2B5EF4-FFF2-40B4-BE49-F238E27FC236}">
                  <a16:creationId xmlns:a16="http://schemas.microsoft.com/office/drawing/2014/main" id="{85D034CD-5AB5-4128-B1ED-C46433151D28}"/>
                </a:ext>
              </a:extLst>
            </p:cNvPr>
            <p:cNvPicPr>
              <a:picLocks noChangeAspect="1"/>
            </p:cNvPicPr>
            <p:nvPr userDrawn="1"/>
          </p:nvPicPr>
          <p:blipFill rotWithShape="1">
            <a:blip r:embed="rId6"/>
            <a:srcRect l="1304" t="11451" r="30180" b="26335"/>
            <a:stretch/>
          </p:blipFill>
          <p:spPr>
            <a:xfrm>
              <a:off x="6442770" y="4118189"/>
              <a:ext cx="696248" cy="632211"/>
            </a:xfrm>
            <a:prstGeom prst="rect">
              <a:avLst/>
            </a:prstGeom>
            <a:ln w="3175">
              <a:solidFill>
                <a:schemeClr val="bg1">
                  <a:lumMod val="95000"/>
                </a:schemeClr>
              </a:solidFill>
            </a:ln>
          </p:spPr>
        </p:pic>
      </p:grpSp>
      <p:grpSp>
        <p:nvGrpSpPr>
          <p:cNvPr id="28" name="Gruppe 27">
            <a:extLst>
              <a:ext uri="{FF2B5EF4-FFF2-40B4-BE49-F238E27FC236}">
                <a16:creationId xmlns:a16="http://schemas.microsoft.com/office/drawing/2014/main" id="{6E0524AF-02C9-42C0-A17F-A5980D805B44}"/>
              </a:ext>
            </a:extLst>
          </p:cNvPr>
          <p:cNvGrpSpPr/>
          <p:nvPr userDrawn="1"/>
        </p:nvGrpSpPr>
        <p:grpSpPr>
          <a:xfrm>
            <a:off x="6234489" y="4380694"/>
            <a:ext cx="740397" cy="929593"/>
            <a:chOff x="6391652" y="4854581"/>
            <a:chExt cx="740397" cy="929593"/>
          </a:xfrm>
        </p:grpSpPr>
        <p:pic>
          <p:nvPicPr>
            <p:cNvPr id="29" name="6 Crop">
              <a:extLst>
                <a:ext uri="{FF2B5EF4-FFF2-40B4-BE49-F238E27FC236}">
                  <a16:creationId xmlns:a16="http://schemas.microsoft.com/office/drawing/2014/main" id="{9F98BB02-E51F-4746-B69E-9C7114826495}"/>
                </a:ext>
              </a:extLst>
            </p:cNvPr>
            <p:cNvPicPr>
              <a:picLocks noChangeAspect="1"/>
            </p:cNvPicPr>
            <p:nvPr userDrawn="1"/>
          </p:nvPicPr>
          <p:blipFill>
            <a:blip r:embed="rId5"/>
            <a:stretch>
              <a:fillRect/>
            </a:stretch>
          </p:blipFill>
          <p:spPr>
            <a:xfrm>
              <a:off x="6391652" y="4854581"/>
              <a:ext cx="337400" cy="321707"/>
            </a:xfrm>
            <a:prstGeom prst="rect">
              <a:avLst/>
            </a:prstGeom>
          </p:spPr>
        </p:pic>
        <p:pic>
          <p:nvPicPr>
            <p:cNvPr id="36" name="Billede 35">
              <a:extLst>
                <a:ext uri="{FF2B5EF4-FFF2-40B4-BE49-F238E27FC236}">
                  <a16:creationId xmlns:a16="http://schemas.microsoft.com/office/drawing/2014/main" id="{F03B3F55-2CD4-4955-87F4-7332ABF9C31A}"/>
                </a:ext>
              </a:extLst>
            </p:cNvPr>
            <p:cNvPicPr>
              <a:picLocks noChangeAspect="1"/>
            </p:cNvPicPr>
            <p:nvPr userDrawn="1"/>
          </p:nvPicPr>
          <p:blipFill rotWithShape="1">
            <a:blip r:embed="rId7"/>
            <a:srcRect l="1152" t="11676" r="31017" b="26411"/>
            <a:stretch/>
          </p:blipFill>
          <p:spPr>
            <a:xfrm>
              <a:off x="6442770" y="5155024"/>
              <a:ext cx="689279" cy="629150"/>
            </a:xfrm>
            <a:prstGeom prst="rect">
              <a:avLst/>
            </a:prstGeom>
            <a:ln w="3175">
              <a:solidFill>
                <a:schemeClr val="bg1">
                  <a:lumMod val="95000"/>
                </a:schemeClr>
              </a:solidFill>
            </a:ln>
          </p:spPr>
        </p:pic>
      </p:grpSp>
      <p:grpSp>
        <p:nvGrpSpPr>
          <p:cNvPr id="37" name="Gruppe 36">
            <a:extLst>
              <a:ext uri="{FF2B5EF4-FFF2-40B4-BE49-F238E27FC236}">
                <a16:creationId xmlns:a16="http://schemas.microsoft.com/office/drawing/2014/main" id="{570C9D30-5E46-4A8F-8AF8-0A3A35FF4070}"/>
              </a:ext>
            </a:extLst>
          </p:cNvPr>
          <p:cNvGrpSpPr/>
          <p:nvPr userDrawn="1"/>
        </p:nvGrpSpPr>
        <p:grpSpPr>
          <a:xfrm>
            <a:off x="6285608" y="2237665"/>
            <a:ext cx="676669" cy="997704"/>
            <a:chOff x="6442771" y="2574072"/>
            <a:chExt cx="676669" cy="997704"/>
          </a:xfrm>
        </p:grpSpPr>
        <p:pic>
          <p:nvPicPr>
            <p:cNvPr id="38" name="Billede 37">
              <a:extLst>
                <a:ext uri="{FF2B5EF4-FFF2-40B4-BE49-F238E27FC236}">
                  <a16:creationId xmlns:a16="http://schemas.microsoft.com/office/drawing/2014/main" id="{6459B022-C4F9-472E-A75D-684BCC545ABD}"/>
                </a:ext>
              </a:extLst>
            </p:cNvPr>
            <p:cNvPicPr>
              <a:picLocks noChangeAspect="1"/>
            </p:cNvPicPr>
            <p:nvPr userDrawn="1"/>
          </p:nvPicPr>
          <p:blipFill>
            <a:blip r:embed="rId8"/>
            <a:stretch>
              <a:fillRect/>
            </a:stretch>
          </p:blipFill>
          <p:spPr>
            <a:xfrm>
              <a:off x="6442771" y="2574072"/>
              <a:ext cx="305786" cy="365851"/>
            </a:xfrm>
            <a:prstGeom prst="rect">
              <a:avLst/>
            </a:prstGeom>
          </p:spPr>
        </p:pic>
        <p:pic>
          <p:nvPicPr>
            <p:cNvPr id="39" name="Billede 38">
              <a:extLst>
                <a:ext uri="{FF2B5EF4-FFF2-40B4-BE49-F238E27FC236}">
                  <a16:creationId xmlns:a16="http://schemas.microsoft.com/office/drawing/2014/main" id="{6676C55A-9D05-4855-A873-5DA79C75422A}"/>
                </a:ext>
              </a:extLst>
            </p:cNvPr>
            <p:cNvPicPr>
              <a:picLocks noChangeAspect="1"/>
            </p:cNvPicPr>
            <p:nvPr userDrawn="1"/>
          </p:nvPicPr>
          <p:blipFill rotWithShape="1">
            <a:blip r:embed="rId9"/>
            <a:srcRect l="1432" t="16308" r="2422" b="1509"/>
            <a:stretch/>
          </p:blipFill>
          <p:spPr>
            <a:xfrm>
              <a:off x="6444587" y="2943287"/>
              <a:ext cx="674853" cy="628489"/>
            </a:xfrm>
            <a:prstGeom prst="rect">
              <a:avLst/>
            </a:prstGeom>
            <a:ln w="3175">
              <a:solidFill>
                <a:schemeClr val="bg1">
                  <a:lumMod val="95000"/>
                </a:schemeClr>
              </a:solidFill>
            </a:ln>
          </p:spPr>
        </p:pic>
      </p:grpSp>
      <p:sp>
        <p:nvSpPr>
          <p:cNvPr id="40" name="Text Box 3">
            <a:extLst>
              <a:ext uri="{FF2B5EF4-FFF2-40B4-BE49-F238E27FC236}">
                <a16:creationId xmlns:a16="http://schemas.microsoft.com/office/drawing/2014/main" id="{3D524C37-9B03-4C43-9C67-F15B8611C77C}"/>
              </a:ext>
            </a:extLst>
          </p:cNvPr>
          <p:cNvSpPr txBox="1">
            <a:spLocks noChangeArrowheads="1"/>
          </p:cNvSpPr>
          <p:nvPr userDrawn="1"/>
        </p:nvSpPr>
        <p:spPr bwMode="auto">
          <a:xfrm>
            <a:off x="7982683" y="1479519"/>
            <a:ext cx="2566254" cy="4555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ts val="1200"/>
              </a:spcBef>
              <a:spcAft>
                <a:spcPts val="600"/>
              </a:spcAft>
              <a:defRPr/>
            </a:pPr>
            <a:r>
              <a:rPr lang="da-DK" sz="900" b="1" noProof="1">
                <a:solidFill>
                  <a:schemeClr val="tx1"/>
                </a:solidFill>
                <a:latin typeface="Arial" panose="020B0604020202020204" pitchFamily="34" charset="0"/>
                <a:cs typeface="Arial" panose="020B0604020202020204" pitchFamily="34" charset="0"/>
              </a:rPr>
              <a:t>Beskær billede</a:t>
            </a: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1. </a:t>
            </a:r>
            <a:r>
              <a:rPr lang="da-DK" altLang="da-DK" sz="900" b="0" noProof="1">
                <a:solidFill>
                  <a:schemeClr val="tx1"/>
                </a:solidFill>
                <a:latin typeface="Arial" panose="020B0604020202020204" pitchFamily="34" charset="0"/>
                <a:cs typeface="Arial" panose="020B0604020202020204" pitchFamily="34" charset="0"/>
              </a:rPr>
              <a:t>Klik </a:t>
            </a:r>
            <a:r>
              <a:rPr lang="da-DK" altLang="da-DK" sz="900" b="1" noProof="1">
                <a:solidFill>
                  <a:schemeClr val="tx1"/>
                </a:solidFill>
                <a:latin typeface="Arial" panose="020B0604020202020204" pitchFamily="34" charset="0"/>
                <a:cs typeface="Arial" panose="020B0604020202020204" pitchFamily="34" charset="0"/>
              </a:rPr>
              <a:t>Beskær</a:t>
            </a:r>
            <a:r>
              <a:rPr lang="da-DK" altLang="da-DK" sz="900" b="0" noProof="1">
                <a:solidFill>
                  <a:schemeClr val="tx1"/>
                </a:solidFill>
                <a:latin typeface="Arial" panose="020B0604020202020204" pitchFamily="34" charset="0"/>
                <a:cs typeface="Arial" panose="020B0604020202020204" pitchFamily="34" charset="0"/>
              </a:rPr>
              <a:t> for at ændre </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billedets fokus/størrelse</a:t>
            </a: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2. </a:t>
            </a:r>
            <a:r>
              <a:rPr lang="da-DK" altLang="da-DK" sz="900" b="0" noProof="1">
                <a:solidFill>
                  <a:schemeClr val="tx1"/>
                </a:solidFill>
                <a:latin typeface="Arial" panose="020B0604020202020204" pitchFamily="34" charset="0"/>
                <a:cs typeface="Arial" panose="020B0604020202020204" pitchFamily="34" charset="0"/>
              </a:rPr>
              <a:t>Ønsker du at skalere billedet, så </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hold </a:t>
            </a:r>
            <a:r>
              <a:rPr lang="da-DK" altLang="da-DK" sz="900" b="1" noProof="1">
                <a:solidFill>
                  <a:schemeClr val="tx1"/>
                </a:solidFill>
                <a:latin typeface="Arial" panose="020B0604020202020204" pitchFamily="34" charset="0"/>
                <a:cs typeface="Arial" panose="020B0604020202020204" pitchFamily="34" charset="0"/>
              </a:rPr>
              <a:t>SHIFT</a:t>
            </a:r>
            <a:r>
              <a:rPr lang="da-DK" altLang="da-DK" sz="900" b="0" noProof="1">
                <a:solidFill>
                  <a:schemeClr val="tx1"/>
                </a:solidFill>
                <a:latin typeface="Arial" panose="020B0604020202020204" pitchFamily="34" charset="0"/>
                <a:cs typeface="Arial" panose="020B0604020202020204" pitchFamily="34" charset="0"/>
              </a:rPr>
              <a:t>-knappen nede, mens </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du trækker i billedets hjørner</a:t>
            </a: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Tips: </a:t>
            </a:r>
            <a:r>
              <a:rPr lang="da-DK" altLang="da-DK" sz="900" b="0" noProof="1">
                <a:solidFill>
                  <a:schemeClr val="tx1"/>
                </a:solidFill>
                <a:latin typeface="Arial" panose="020B0604020202020204" pitchFamily="34" charset="0"/>
                <a:cs typeface="Arial" panose="020B0604020202020204" pitchFamily="34" charset="0"/>
              </a:rPr>
              <a:t>Hvis du sletter billedet og indsætter </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et nyt, kan billedet lægge sig foran tekst og grafik. Hvis dette sker, højreklik på billedet </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og vælg </a:t>
            </a:r>
            <a:r>
              <a:rPr lang="da-DK" altLang="da-DK" sz="900" b="1" noProof="1">
                <a:solidFill>
                  <a:schemeClr val="tx1"/>
                </a:solidFill>
                <a:latin typeface="Arial" panose="020B0604020202020204" pitchFamily="34" charset="0"/>
                <a:cs typeface="Arial" panose="020B0604020202020204" pitchFamily="34" charset="0"/>
              </a:rPr>
              <a:t>Placer bagest</a:t>
            </a:r>
          </a:p>
          <a:p>
            <a:pPr eaLnBrk="1" hangingPunct="1">
              <a:spcBef>
                <a:spcPts val="1200"/>
              </a:spcBef>
              <a:spcAft>
                <a:spcPts val="600"/>
              </a:spcAft>
              <a:defRPr/>
            </a:pPr>
            <a:r>
              <a:rPr lang="da-DK" sz="900" b="1" noProof="1">
                <a:solidFill>
                  <a:schemeClr val="tx1"/>
                </a:solidFill>
                <a:latin typeface="Arial" panose="020B0604020202020204" pitchFamily="34" charset="0"/>
                <a:cs typeface="Arial" panose="020B0604020202020204" pitchFamily="34" charset="0"/>
              </a:rPr>
              <a:t>For at justere sidenummerering, </a:t>
            </a:r>
            <a:br>
              <a:rPr lang="da-DK" sz="900" b="1" noProof="1">
                <a:solidFill>
                  <a:schemeClr val="tx1"/>
                </a:solidFill>
                <a:latin typeface="Arial" panose="020B0604020202020204" pitchFamily="34" charset="0"/>
                <a:cs typeface="Arial" panose="020B0604020202020204" pitchFamily="34" charset="0"/>
              </a:rPr>
            </a:br>
            <a:r>
              <a:rPr lang="da-DK" sz="900" b="1" noProof="1">
                <a:solidFill>
                  <a:schemeClr val="tx1"/>
                </a:solidFill>
                <a:latin typeface="Arial" panose="020B0604020202020204" pitchFamily="34" charset="0"/>
                <a:cs typeface="Arial" panose="020B0604020202020204" pitchFamily="34" charset="0"/>
              </a:rPr>
              <a:t>dato og sidefod</a:t>
            </a:r>
          </a:p>
          <a:p>
            <a:pPr marL="0" marR="0" lvl="0" indent="0" algn="l" defTabSz="914400" rtl="0" eaLnBrk="1" fontAlgn="auto" latinLnBrk="0" hangingPunct="1">
              <a:lnSpc>
                <a:spcPct val="100000"/>
              </a:lnSpc>
              <a:spcBef>
                <a:spcPts val="0"/>
              </a:spcBef>
              <a:spcAft>
                <a:spcPts val="600"/>
              </a:spcAft>
              <a:buClrTx/>
              <a:buSzTx/>
              <a:buFontTx/>
              <a:buNone/>
              <a:tabLst/>
              <a:defRPr/>
            </a:pPr>
            <a:r>
              <a:rPr lang="da-DK" altLang="da-DK" sz="900" b="0" noProof="1">
                <a:solidFill>
                  <a:schemeClr val="tx1"/>
                </a:solidFill>
                <a:latin typeface="Arial" panose="020B0604020202020204" pitchFamily="34" charset="0"/>
                <a:cs typeface="Arial" panose="020B0604020202020204" pitchFamily="34" charset="0"/>
              </a:rPr>
              <a:t>Gør dette som</a:t>
            </a:r>
            <a:r>
              <a:rPr lang="da-DK" altLang="da-DK" sz="900" b="0" baseline="0" noProof="1">
                <a:solidFill>
                  <a:schemeClr val="tx1"/>
                </a:solidFill>
                <a:latin typeface="Arial" panose="020B0604020202020204" pitchFamily="34" charset="0"/>
                <a:cs typeface="Arial" panose="020B0604020202020204" pitchFamily="34" charset="0"/>
              </a:rPr>
              <a:t> det sidste i din præsentation, </a:t>
            </a:r>
            <a:br>
              <a:rPr lang="da-DK" altLang="da-DK" sz="900" b="0" baseline="0" noProof="1">
                <a:solidFill>
                  <a:schemeClr val="tx1"/>
                </a:solidFill>
                <a:latin typeface="Arial" panose="020B0604020202020204" pitchFamily="34" charset="0"/>
                <a:cs typeface="Arial" panose="020B0604020202020204" pitchFamily="34" charset="0"/>
              </a:rPr>
            </a:br>
            <a:r>
              <a:rPr lang="da-DK" altLang="da-DK" sz="900" b="0" baseline="0" noProof="1">
                <a:solidFill>
                  <a:schemeClr val="tx1"/>
                </a:solidFill>
                <a:latin typeface="Arial" panose="020B0604020202020204" pitchFamily="34" charset="0"/>
                <a:cs typeface="Arial" panose="020B0604020202020204" pitchFamily="34" charset="0"/>
              </a:rPr>
              <a:t>så det slår igennem på alle slides</a:t>
            </a:r>
            <a:endParaRPr lang="da-DK" sz="900" b="1"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1. </a:t>
            </a:r>
            <a:r>
              <a:rPr lang="da-DK" altLang="da-DK" sz="900" b="0" noProof="1">
                <a:solidFill>
                  <a:schemeClr val="tx1"/>
                </a:solidFill>
                <a:latin typeface="Arial" panose="020B0604020202020204" pitchFamily="34" charset="0"/>
                <a:cs typeface="Arial" panose="020B0604020202020204" pitchFamily="34" charset="0"/>
              </a:rPr>
              <a:t>Klik på fanen </a:t>
            </a:r>
            <a:r>
              <a:rPr lang="da-DK" altLang="da-DK" sz="900" b="1" noProof="1">
                <a:solidFill>
                  <a:schemeClr val="tx1"/>
                </a:solidFill>
                <a:latin typeface="Arial" panose="020B0604020202020204" pitchFamily="34" charset="0"/>
                <a:cs typeface="Arial" panose="020B0604020202020204" pitchFamily="34" charset="0"/>
              </a:rPr>
              <a:t>Indsæt</a:t>
            </a: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2. </a:t>
            </a:r>
            <a:r>
              <a:rPr lang="da-DK" altLang="da-DK" sz="900" b="0" noProof="1">
                <a:solidFill>
                  <a:schemeClr val="tx1"/>
                </a:solidFill>
                <a:latin typeface="Arial" panose="020B0604020202020204" pitchFamily="34" charset="0"/>
                <a:cs typeface="Arial" panose="020B0604020202020204" pitchFamily="34" charset="0"/>
              </a:rPr>
              <a:t>Klik </a:t>
            </a:r>
            <a:r>
              <a:rPr lang="da-DK" altLang="da-DK" sz="900" b="1" noProof="1">
                <a:solidFill>
                  <a:schemeClr val="tx1"/>
                </a:solidFill>
                <a:latin typeface="Arial" panose="020B0604020202020204" pitchFamily="34" charset="0"/>
                <a:cs typeface="Arial" panose="020B0604020202020204" pitchFamily="34" charset="0"/>
              </a:rPr>
              <a:t>Sidehoved og Sidefod</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(Tekst kommer fra Templafy)</a:t>
            </a:r>
          </a:p>
          <a:p>
            <a:pPr eaLnBrk="1" hangingPunct="1">
              <a:spcAft>
                <a:spcPts val="600"/>
              </a:spcAft>
              <a:defRPr/>
            </a:pPr>
            <a:r>
              <a:rPr lang="da-DK" altLang="da-DK" sz="900" b="0" noProof="1">
                <a:solidFill>
                  <a:schemeClr val="tx1"/>
                </a:solidFill>
                <a:latin typeface="Arial" panose="020B0604020202020204" pitchFamily="34" charset="0"/>
                <a:cs typeface="Arial" panose="020B0604020202020204" pitchFamily="34" charset="0"/>
              </a:rPr>
              <a:t>Vælg </a:t>
            </a:r>
            <a:r>
              <a:rPr lang="da-DK" altLang="da-DK" sz="900" b="1" noProof="1">
                <a:solidFill>
                  <a:schemeClr val="tx1"/>
                </a:solidFill>
                <a:latin typeface="Arial" panose="020B0604020202020204" pitchFamily="34" charset="0"/>
                <a:cs typeface="Arial" panose="020B0604020202020204" pitchFamily="34" charset="0"/>
              </a:rPr>
              <a:t>Anvend på alle </a:t>
            </a:r>
            <a:r>
              <a:rPr lang="da-DK" altLang="da-DK" sz="900" b="0" noProof="1">
                <a:solidFill>
                  <a:schemeClr val="tx1"/>
                </a:solidFill>
                <a:latin typeface="Arial" panose="020B0604020202020204" pitchFamily="34" charset="0"/>
                <a:cs typeface="Arial" panose="020B0604020202020204" pitchFamily="34" charset="0"/>
              </a:rPr>
              <a:t>eller </a:t>
            </a:r>
            <a:r>
              <a:rPr lang="da-DK" altLang="da-DK" sz="900" b="1" noProof="1">
                <a:solidFill>
                  <a:schemeClr val="tx1"/>
                </a:solidFill>
                <a:latin typeface="Arial" panose="020B0604020202020204" pitchFamily="34" charset="0"/>
                <a:cs typeface="Arial" panose="020B0604020202020204" pitchFamily="34" charset="0"/>
              </a:rPr>
              <a:t>Anvend</a:t>
            </a:r>
            <a:r>
              <a:rPr lang="da-DK" altLang="da-DK" sz="900" b="0" noProof="1">
                <a:solidFill>
                  <a:schemeClr val="tx1"/>
                </a:solidFill>
                <a:latin typeface="Arial" panose="020B0604020202020204" pitchFamily="34" charset="0"/>
                <a:cs typeface="Arial" panose="020B0604020202020204" pitchFamily="34" charset="0"/>
              </a:rPr>
              <a:t> hvis det kun skal være på et enkelt slide</a:t>
            </a:r>
          </a:p>
          <a:p>
            <a:pPr eaLnBrk="1" hangingPunct="1">
              <a:spcBef>
                <a:spcPts val="1200"/>
              </a:spcBef>
              <a:spcAft>
                <a:spcPts val="600"/>
              </a:spcAft>
              <a:defRPr/>
            </a:pPr>
            <a:r>
              <a:rPr lang="da-DK" sz="900" b="1" noProof="1">
                <a:solidFill>
                  <a:schemeClr val="tx1"/>
                </a:solidFill>
                <a:latin typeface="Arial" panose="020B0604020202020204" pitchFamily="34" charset="0"/>
                <a:cs typeface="Arial" panose="020B0604020202020204" pitchFamily="34" charset="0"/>
              </a:rPr>
              <a:t>Hjælpelinjer</a:t>
            </a:r>
          </a:p>
          <a:p>
            <a:pPr eaLnBrk="1" hangingPunct="1">
              <a:spcAft>
                <a:spcPts val="600"/>
              </a:spcAft>
              <a:defRPr/>
            </a:pPr>
            <a:r>
              <a:rPr lang="da-DK" altLang="da-DK" sz="900" b="0" noProof="1">
                <a:solidFill>
                  <a:schemeClr val="tx1"/>
                </a:solidFill>
                <a:latin typeface="Arial" panose="020B0604020202020204" pitchFamily="34" charset="0"/>
                <a:cs typeface="Arial" panose="020B0604020202020204" pitchFamily="34" charset="0"/>
              </a:rPr>
              <a:t>For at se hjælpelinjer</a:t>
            </a: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1. </a:t>
            </a:r>
            <a:r>
              <a:rPr lang="da-DK" altLang="da-DK" sz="900" b="0" noProof="1">
                <a:solidFill>
                  <a:schemeClr val="tx1"/>
                </a:solidFill>
                <a:latin typeface="Arial" panose="020B0604020202020204" pitchFamily="34" charset="0"/>
                <a:cs typeface="Arial" panose="020B0604020202020204" pitchFamily="34" charset="0"/>
              </a:rPr>
              <a:t>Klik på fanen </a:t>
            </a:r>
            <a:r>
              <a:rPr lang="da-DK" altLang="da-DK" sz="900" b="1" noProof="1">
                <a:solidFill>
                  <a:schemeClr val="tx1"/>
                </a:solidFill>
                <a:latin typeface="Arial" panose="020B0604020202020204" pitchFamily="34" charset="0"/>
                <a:cs typeface="Arial" panose="020B0604020202020204" pitchFamily="34" charset="0"/>
              </a:rPr>
              <a:t>Vis </a:t>
            </a:r>
            <a:r>
              <a:rPr lang="da-DK" altLang="da-DK" sz="900" b="0" noProof="1">
                <a:solidFill>
                  <a:schemeClr val="tx1"/>
                </a:solidFill>
                <a:latin typeface="Arial" panose="020B0604020202020204" pitchFamily="34" charset="0"/>
                <a:cs typeface="Arial" panose="020B0604020202020204" pitchFamily="34" charset="0"/>
              </a:rPr>
              <a:t>og sæt hak ved </a:t>
            </a:r>
            <a:r>
              <a:rPr lang="da-DK" altLang="da-DK" sz="900" b="1" noProof="1">
                <a:solidFill>
                  <a:schemeClr val="tx1"/>
                </a:solidFill>
                <a:latin typeface="Arial" panose="020B0604020202020204" pitchFamily="34" charset="0"/>
                <a:cs typeface="Arial" panose="020B0604020202020204" pitchFamily="34" charset="0"/>
              </a:rPr>
              <a:t>Hjælpelinjer</a:t>
            </a: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Tips: Alt + F9 </a:t>
            </a:r>
            <a:r>
              <a:rPr lang="da-DK" altLang="da-DK" sz="900" b="0" noProof="1">
                <a:solidFill>
                  <a:schemeClr val="tx1"/>
                </a:solidFill>
                <a:latin typeface="Arial" panose="020B0604020202020204" pitchFamily="34" charset="0"/>
                <a:cs typeface="Arial" panose="020B0604020202020204" pitchFamily="34" charset="0"/>
              </a:rPr>
              <a:t>for hurtig visning af hjælpelinjer</a:t>
            </a:r>
          </a:p>
        </p:txBody>
      </p:sp>
      <p:pic>
        <p:nvPicPr>
          <p:cNvPr id="41" name="6 Beskær">
            <a:extLst>
              <a:ext uri="{FF2B5EF4-FFF2-40B4-BE49-F238E27FC236}">
                <a16:creationId xmlns:a16="http://schemas.microsoft.com/office/drawing/2014/main" id="{6D747865-747C-4723-A63A-8AA2425D45DC}"/>
              </a:ext>
            </a:extLst>
          </p:cNvPr>
          <p:cNvPicPr>
            <a:picLocks noChangeAspect="1"/>
          </p:cNvPicPr>
          <p:nvPr userDrawn="1"/>
        </p:nvPicPr>
        <p:blipFill>
          <a:blip r:embed="rId5"/>
          <a:stretch>
            <a:fillRect/>
          </a:stretch>
        </p:blipFill>
        <p:spPr>
          <a:xfrm>
            <a:off x="10085312" y="1658669"/>
            <a:ext cx="337400" cy="321707"/>
          </a:xfrm>
          <a:prstGeom prst="rect">
            <a:avLst/>
          </a:prstGeom>
        </p:spPr>
      </p:pic>
      <p:pic>
        <p:nvPicPr>
          <p:cNvPr id="42" name="7 Skalér billede">
            <a:extLst>
              <a:ext uri="{FF2B5EF4-FFF2-40B4-BE49-F238E27FC236}">
                <a16:creationId xmlns:a16="http://schemas.microsoft.com/office/drawing/2014/main" id="{5183FB2B-6E9E-41FC-88C0-479135A148CA}"/>
              </a:ext>
            </a:extLst>
          </p:cNvPr>
          <p:cNvPicPr>
            <a:picLocks noChangeAspect="1"/>
          </p:cNvPicPr>
          <p:nvPr userDrawn="1"/>
        </p:nvPicPr>
        <p:blipFill>
          <a:blip r:embed="rId10"/>
          <a:stretch>
            <a:fillRect/>
          </a:stretch>
        </p:blipFill>
        <p:spPr>
          <a:xfrm>
            <a:off x="10085312" y="2019309"/>
            <a:ext cx="359695" cy="335309"/>
          </a:xfrm>
          <a:prstGeom prst="rect">
            <a:avLst/>
          </a:prstGeom>
        </p:spPr>
      </p:pic>
      <p:sp>
        <p:nvSpPr>
          <p:cNvPr id="5" name="Date Placeholder 4" hidden="1">
            <a:extLst>
              <a:ext uri="{FF2B5EF4-FFF2-40B4-BE49-F238E27FC236}">
                <a16:creationId xmlns:a16="http://schemas.microsoft.com/office/drawing/2014/main" id="{F5A184B9-90D9-4973-987E-71621E0A2998}"/>
              </a:ext>
            </a:extLst>
          </p:cNvPr>
          <p:cNvSpPr>
            <a:spLocks noGrp="1"/>
          </p:cNvSpPr>
          <p:nvPr>
            <p:ph type="dt" sz="half" idx="10"/>
          </p:nvPr>
        </p:nvSpPr>
        <p:spPr/>
        <p:txBody>
          <a:bodyPr/>
          <a:lstStyle/>
          <a:p>
            <a:endParaRPr lang="da-DK"/>
          </a:p>
        </p:txBody>
      </p:sp>
      <p:sp>
        <p:nvSpPr>
          <p:cNvPr id="6" name="Footer Placeholder 5" hidden="1">
            <a:extLst>
              <a:ext uri="{FF2B5EF4-FFF2-40B4-BE49-F238E27FC236}">
                <a16:creationId xmlns:a16="http://schemas.microsoft.com/office/drawing/2014/main" id="{D015F341-CDF3-4F74-8F12-0BEE0957498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A8D0652-AB80-46FC-A21E-38F4C38953DA}"/>
              </a:ext>
            </a:extLst>
          </p:cNvPr>
          <p:cNvSpPr>
            <a:spLocks noGrp="1"/>
          </p:cNvSpPr>
          <p:nvPr>
            <p:ph type="sldNum" sz="quarter" idx="12"/>
          </p:nvPr>
        </p:nvSpPr>
        <p:spPr/>
        <p:txBody>
          <a:bodyPr/>
          <a:lstStyle/>
          <a:p>
            <a:fld id="{0DAB5548-7253-48D6-B95B-F3D312A72220}" type="slidenum">
              <a:rPr lang="da-DK" smtClean="0"/>
              <a:pPr/>
              <a:t>‹nr.›</a:t>
            </a:fld>
            <a:endParaRPr lang="da-DK"/>
          </a:p>
        </p:txBody>
      </p:sp>
    </p:spTree>
    <p:extLst>
      <p:ext uri="{BB962C8B-B14F-4D97-AF65-F5344CB8AC3E}">
        <p14:creationId xmlns:p14="http://schemas.microsoft.com/office/powerpoint/2010/main" val="11148472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art">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B7CA2DFE-8750-4465-A072-B487D4096A7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8" name="Titel 1"/>
          <p:cNvSpPr>
            <a:spLocks noGrp="1"/>
          </p:cNvSpPr>
          <p:nvPr>
            <p:ph type="title" hasCustomPrompt="1"/>
          </p:nvPr>
        </p:nvSpPr>
        <p:spPr>
          <a:xfrm>
            <a:off x="1366839" y="2720891"/>
            <a:ext cx="9435658" cy="1981738"/>
          </a:xfrm>
        </p:spPr>
        <p:txBody>
          <a:bodyPr anchor="t" anchorCtr="0"/>
          <a:lstStyle>
            <a:lvl1pPr>
              <a:defRPr sz="3800">
                <a:solidFill>
                  <a:schemeClr val="accent2"/>
                </a:solidFill>
              </a:defRPr>
            </a:lvl1pPr>
          </a:lstStyle>
          <a:p>
            <a:r>
              <a:rPr lang="da-DK"/>
              <a:t>Overskrift 38pt skrives her</a:t>
            </a:r>
            <a:br>
              <a:rPr lang="da-DK"/>
            </a:br>
            <a:r>
              <a:rPr lang="da-DK"/>
              <a:t>i to eller flere linjer</a:t>
            </a:r>
          </a:p>
        </p:txBody>
      </p:sp>
      <p:sp>
        <p:nvSpPr>
          <p:cNvPr id="3" name="Undertitel 2"/>
          <p:cNvSpPr>
            <a:spLocks noGrp="1"/>
          </p:cNvSpPr>
          <p:nvPr>
            <p:ph type="subTitle" idx="1" hasCustomPrompt="1"/>
          </p:nvPr>
        </p:nvSpPr>
        <p:spPr>
          <a:xfrm>
            <a:off x="1366839" y="5101432"/>
            <a:ext cx="9433105" cy="888504"/>
          </a:xfrm>
        </p:spPr>
        <p:txBody>
          <a:bodyPr/>
          <a:lstStyle>
            <a:lvl1pPr marL="0" indent="0" algn="l">
              <a:lnSpc>
                <a:spcPct val="89000"/>
              </a:lnSpc>
              <a:buNone/>
              <a:defRPr sz="2000" baseline="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a:t>Underoverskrift 20pt skrives her i to linjer eller max tre linjer</a:t>
            </a:r>
          </a:p>
        </p:txBody>
      </p:sp>
      <p:sp>
        <p:nvSpPr>
          <p:cNvPr id="19" name="text" descr="{&quot;templafy&quot;:{&quot;id&quot;:&quot;e8eee640-5d3a-47b5-b3a1-8f648e57e4e1&quot;}}" hidden="1" title="UserProfile.Name">
            <a:extLst>
              <a:ext uri="{FF2B5EF4-FFF2-40B4-BE49-F238E27FC236}">
                <a16:creationId xmlns:a16="http://schemas.microsoft.com/office/drawing/2014/main" id="{443C3F1B-6F22-44FD-9D20-8046FEEFD6D9}"/>
              </a:ext>
            </a:extLst>
          </p:cNvPr>
          <p:cNvSpPr txBox="1"/>
          <p:nvPr userDrawn="1"/>
        </p:nvSpPr>
        <p:spPr>
          <a:xfrm>
            <a:off x="7891200" y="6289200"/>
            <a:ext cx="3387600" cy="180000"/>
          </a:xfrm>
          <a:prstGeom prst="rect">
            <a:avLst/>
          </a:prstGeom>
          <a:noFill/>
        </p:spPr>
        <p:txBody>
          <a:bodyPr wrap="square" lIns="0" tIns="0" rIns="0" bIns="0" rtlCol="0">
            <a:noAutofit/>
          </a:bodyPr>
          <a:lstStyle/>
          <a:p>
            <a:pPr algn="r"/>
            <a:r>
              <a:rPr lang="da-DK" sz="1000">
                <a:solidFill>
                  <a:schemeClr val="bg1"/>
                </a:solidFill>
              </a:rPr>
              <a:t>Signe Ravn</a:t>
            </a:r>
            <a:endParaRPr lang="da-DK" sz="1000" err="1">
              <a:solidFill>
                <a:schemeClr val="bg1"/>
              </a:solidFill>
            </a:endParaRPr>
          </a:p>
        </p:txBody>
      </p:sp>
      <p:sp>
        <p:nvSpPr>
          <p:cNvPr id="5" name="Date Placeholder 4" hidden="1">
            <a:extLst>
              <a:ext uri="{FF2B5EF4-FFF2-40B4-BE49-F238E27FC236}">
                <a16:creationId xmlns:a16="http://schemas.microsoft.com/office/drawing/2014/main" id="{DB375924-8F1B-4A42-B386-30D658A1EE16}"/>
              </a:ext>
            </a:extLst>
          </p:cNvPr>
          <p:cNvSpPr>
            <a:spLocks noGrp="1"/>
          </p:cNvSpPr>
          <p:nvPr>
            <p:ph type="dt" sz="half" idx="10"/>
          </p:nvPr>
        </p:nvSpPr>
        <p:spPr/>
        <p:txBody>
          <a:bodyPr/>
          <a:lstStyle/>
          <a:p>
            <a:endParaRPr lang="da-DK"/>
          </a:p>
        </p:txBody>
      </p:sp>
      <p:sp>
        <p:nvSpPr>
          <p:cNvPr id="7" name="Footer Placeholder 6" hidden="1">
            <a:extLst>
              <a:ext uri="{FF2B5EF4-FFF2-40B4-BE49-F238E27FC236}">
                <a16:creationId xmlns:a16="http://schemas.microsoft.com/office/drawing/2014/main" id="{40073283-4609-4E3F-B89A-30DFFAA2EAA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1088646-E100-4B10-A869-A5FAC8DAF98D}"/>
              </a:ext>
            </a:extLst>
          </p:cNvPr>
          <p:cNvSpPr>
            <a:spLocks noGrp="1"/>
          </p:cNvSpPr>
          <p:nvPr>
            <p:ph type="sldNum" sz="quarter" idx="12"/>
          </p:nvPr>
        </p:nvSpPr>
        <p:spPr/>
        <p:txBody>
          <a:bodyPr/>
          <a:lstStyle>
            <a:lvl1pPr>
              <a:defRPr>
                <a:solidFill>
                  <a:schemeClr val="accent6"/>
                </a:solidFill>
              </a:defRPr>
            </a:lvl1pPr>
          </a:lstStyle>
          <a:p>
            <a:fld id="{0DAB5548-7253-48D6-B95B-F3D312A72220}" type="slidenum">
              <a:rPr lang="da-DK" smtClean="0"/>
              <a:pPr/>
              <a:t>‹nr.›</a:t>
            </a:fld>
            <a:endParaRPr lang="da-DK"/>
          </a:p>
        </p:txBody>
      </p:sp>
      <p:pic>
        <p:nvPicPr>
          <p:cNvPr id="651984038" name="image" descr="{&quot;templafy&quot;:{&quot;id&quot;:&quot;753ad818-dd20-4c1e-a0a1-a84a909c16a8&quot;}}" hidden="1">
            <a:extLst>
              <a:ext uri="{FF2B5EF4-FFF2-40B4-BE49-F238E27FC236}">
                <a16:creationId xmlns:a16="http://schemas.microsoft.com/office/drawing/2014/main" id="{C0C8D378-E1C1-418C-B448-0DFD5EBB0343}"/>
              </a:ext>
            </a:extLst>
          </p:cNvPr>
          <p:cNvPicPr>
            <a:picLocks/>
          </p:cNvPicPr>
          <p:nvPr userDrawn="1"/>
        </p:nvPicPr>
        <p:blipFill>
          <a:blip r:embed="rId4">
            <a:extLst>
              <a:ext uri="{28A0092B-C50C-407E-A947-70E740481C1C}">
                <a14:useLocalDpi xmlns:a14="http://schemas.microsoft.com/office/drawing/2010/main" val="0"/>
              </a:ext>
            </a:extLst>
          </a:blip>
          <a:stretch>
            <a:fillRect/>
          </a:stretch>
        </p:blipFill>
        <p:spPr>
          <a:xfrm>
            <a:off x="5773323" y="6314401"/>
            <a:ext cx="1324966" cy="421253"/>
          </a:xfrm>
          <a:prstGeom prst="rect">
            <a:avLst/>
          </a:prstGeom>
        </p:spPr>
      </p:pic>
      <p:pic>
        <p:nvPicPr>
          <p:cNvPr id="651984040" name="image" descr="{&quot;templafy&quot;:{&quot;id&quot;:&quot;fa683139-e87a-4423-b784-8101042cff5f&quot;}}" hidden="1">
            <a:extLst>
              <a:ext uri="{FF2B5EF4-FFF2-40B4-BE49-F238E27FC236}">
                <a16:creationId xmlns:a16="http://schemas.microsoft.com/office/drawing/2014/main" id="{5ACE0302-59F9-4771-9FEF-C3703E929563}"/>
              </a:ext>
            </a:extLst>
          </p:cNvPr>
          <p:cNvPicPr>
            <a:picLocks/>
          </p:cNvPicPr>
          <p:nvPr userDrawn="1"/>
        </p:nvPicPr>
        <p:blipFill>
          <a:blip r:embed="rId4">
            <a:extLst>
              <a:ext uri="{28A0092B-C50C-407E-A947-70E740481C1C}">
                <a14:useLocalDpi xmlns:a14="http://schemas.microsoft.com/office/drawing/2010/main" val="0"/>
              </a:ext>
            </a:extLst>
          </a:blip>
          <a:stretch>
            <a:fillRect/>
          </a:stretch>
        </p:blipFill>
        <p:spPr>
          <a:xfrm>
            <a:off x="11069013" y="872704"/>
            <a:ext cx="871309" cy="900113"/>
          </a:xfrm>
          <a:prstGeom prst="rect">
            <a:avLst/>
          </a:prstGeom>
        </p:spPr>
      </p:pic>
      <p:pic>
        <p:nvPicPr>
          <p:cNvPr id="651984042" name="image" descr="{&quot;templafy&quot;:{&quot;id&quot;:&quot;ced33818-eaa8-4fbc-b70f-5f407025c73f&quot;}}" hidden="1">
            <a:extLst>
              <a:ext uri="{FF2B5EF4-FFF2-40B4-BE49-F238E27FC236}">
                <a16:creationId xmlns:a16="http://schemas.microsoft.com/office/drawing/2014/main" id="{EB2785C9-0657-4412-B050-6CEE1E0AB35D}"/>
              </a:ext>
            </a:extLst>
          </p:cNvPr>
          <p:cNvPicPr>
            <a:picLocks/>
          </p:cNvPicPr>
          <p:nvPr userDrawn="1"/>
        </p:nvPicPr>
        <p:blipFill>
          <a:blip r:embed="rId4">
            <a:extLst>
              <a:ext uri="{28A0092B-C50C-407E-A947-70E740481C1C}">
                <a14:useLocalDpi xmlns:a14="http://schemas.microsoft.com/office/drawing/2010/main" val="0"/>
              </a:ext>
            </a:extLst>
          </a:blip>
          <a:stretch>
            <a:fillRect/>
          </a:stretch>
        </p:blipFill>
        <p:spPr>
          <a:xfrm>
            <a:off x="11069013" y="260648"/>
            <a:ext cx="871309" cy="900113"/>
          </a:xfrm>
          <a:prstGeom prst="rect">
            <a:avLst/>
          </a:prstGeom>
        </p:spPr>
      </p:pic>
      <p:sp>
        <p:nvSpPr>
          <p:cNvPr id="28" name="text" descr="{&quot;templafy&quot;:{&quot;id&quot;:&quot;1d368ef0-55d3-478d-88c0-41f61b3de1fc&quot;}}" title="UserProfile.Office.Virksomhed_{{DocumentLanguage}}">
            <a:extLst>
              <a:ext uri="{FF2B5EF4-FFF2-40B4-BE49-F238E27FC236}">
                <a16:creationId xmlns:a16="http://schemas.microsoft.com/office/drawing/2014/main" id="{516BAA53-8511-47D7-9AD0-B6F8B7A92F4D}"/>
              </a:ext>
            </a:extLst>
          </p:cNvPr>
          <p:cNvSpPr txBox="1"/>
          <p:nvPr userDrawn="1"/>
        </p:nvSpPr>
        <p:spPr>
          <a:xfrm>
            <a:off x="1366838" y="207098"/>
            <a:ext cx="6120000" cy="215444"/>
          </a:xfrm>
          <a:prstGeom prst="rect">
            <a:avLst/>
          </a:prstGeom>
          <a:noFill/>
        </p:spPr>
        <p:txBody>
          <a:bodyPr wrap="square" lIns="0" tIns="0" rIns="0" bIns="0" rtlCol="0">
            <a:noAutofit/>
          </a:bodyPr>
          <a:lstStyle/>
          <a:p>
            <a:r>
              <a:rPr lang="da-DK" sz="1400" b="1" noProof="0">
                <a:solidFill>
                  <a:schemeClr val="accent4"/>
                </a:solidFill>
              </a:rPr>
              <a:t>Rigshospitalet</a:t>
            </a:r>
          </a:p>
        </p:txBody>
      </p:sp>
      <p:sp>
        <p:nvSpPr>
          <p:cNvPr id="29" name="text" descr="{&quot;templafy&quot;:{&quot;id&quot;:&quot;11f9a104-27b2-4095-ba5b-2fcbdb9ecbbf&quot;}}" title="UserProfile.CenterFreeText">
            <a:extLst>
              <a:ext uri="{FF2B5EF4-FFF2-40B4-BE49-F238E27FC236}">
                <a16:creationId xmlns:a16="http://schemas.microsoft.com/office/drawing/2014/main" id="{5A30AC9F-7EFA-48B4-8857-325A6FCD653B}"/>
              </a:ext>
            </a:extLst>
          </p:cNvPr>
          <p:cNvSpPr txBox="1">
            <a:spLocks/>
          </p:cNvSpPr>
          <p:nvPr userDrawn="1"/>
        </p:nvSpPr>
        <p:spPr>
          <a:xfrm>
            <a:off x="1366838" y="404686"/>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lang="en-GB" sz="1400"/>
          </a:p>
        </p:txBody>
      </p:sp>
      <p:sp>
        <p:nvSpPr>
          <p:cNvPr id="30" name="text" descr="{&quot;templafy&quot;:{&quot;id&quot;:&quot;ace66cf3-5e3c-41f2-b194-f314c9c49b4d&quot;}}" title="UserProfile.Centers.Center_{{DocumentLanguage}}">
            <a:extLst>
              <a:ext uri="{FF2B5EF4-FFF2-40B4-BE49-F238E27FC236}">
                <a16:creationId xmlns:a16="http://schemas.microsoft.com/office/drawing/2014/main" id="{A6175086-BB3F-4D08-AA72-D59A277C3D84}"/>
              </a:ext>
            </a:extLst>
          </p:cNvPr>
          <p:cNvSpPr txBox="1">
            <a:spLocks/>
          </p:cNvSpPr>
          <p:nvPr userDrawn="1"/>
        </p:nvSpPr>
        <p:spPr>
          <a:xfrm>
            <a:off x="1366838" y="404664"/>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lang="en-GB" sz="1400">
              <a:solidFill>
                <a:srgbClr val="B3B3B3"/>
              </a:solidFill>
            </a:endParaRPr>
          </a:p>
        </p:txBody>
      </p:sp>
      <p:sp>
        <p:nvSpPr>
          <p:cNvPr id="37" name="Rektangel 36">
            <a:extLst>
              <a:ext uri="{FF2B5EF4-FFF2-40B4-BE49-F238E27FC236}">
                <a16:creationId xmlns:a16="http://schemas.microsoft.com/office/drawing/2014/main" id="{E55E047F-2AFD-4BEC-B4DB-DCB9462504F9}"/>
              </a:ext>
            </a:extLst>
          </p:cNvPr>
          <p:cNvSpPr/>
          <p:nvPr userDrawn="1"/>
        </p:nvSpPr>
        <p:spPr>
          <a:xfrm>
            <a:off x="0" y="0"/>
            <a:ext cx="683568" cy="6885384"/>
          </a:xfrm>
          <a:prstGeom prst="rect">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651984048" name="image" descr="{&quot;templafy&quot;:{&quot;id&quot;:&quot;c45af7e0-1f1f-45f7-b815-ce7fe4eff764&quot;}}">
            <a:extLst>
              <a:ext uri="{FF2B5EF4-FFF2-40B4-BE49-F238E27FC236}">
                <a16:creationId xmlns:a16="http://schemas.microsoft.com/office/drawing/2014/main" id="{5AF869D2-102E-4884-965B-9F2763D5D55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57200" y="1539577"/>
            <a:ext cx="687600" cy="687600"/>
          </a:xfrm>
          <a:prstGeom prst="rect">
            <a:avLst/>
          </a:prstGeom>
        </p:spPr>
      </p:pic>
      <p:pic>
        <p:nvPicPr>
          <p:cNvPr id="25" name="Region">
            <a:extLst>
              <a:ext uri="{FF2B5EF4-FFF2-40B4-BE49-F238E27FC236}">
                <a16:creationId xmlns:a16="http://schemas.microsoft.com/office/drawing/2014/main" id="{55FD13A4-D9BD-4B21-9B2C-0F540E45261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13732" y="1584984"/>
            <a:ext cx="116417" cy="594784"/>
          </a:xfrm>
          <a:prstGeom prst="rect">
            <a:avLst/>
          </a:prstGeom>
        </p:spPr>
      </p:pic>
      <p:pic>
        <p:nvPicPr>
          <p:cNvPr id="651984046" name="image" descr="{&quot;templafy&quot;:{&quot;id&quot;:&quot;e88f1f98-1c85-4ead-95c7-64be53199af4&quot;}}" hidden="1">
            <a:extLst>
              <a:ext uri="{FF2B5EF4-FFF2-40B4-BE49-F238E27FC236}">
                <a16:creationId xmlns:a16="http://schemas.microsoft.com/office/drawing/2014/main" id="{8A65564D-A892-4A70-98FE-02AE56F3A6A0}"/>
              </a:ext>
            </a:extLst>
          </p:cNvPr>
          <p:cNvPicPr>
            <a:picLocks/>
          </p:cNvPicPr>
          <p:nvPr userDrawn="1"/>
        </p:nvPicPr>
        <p:blipFill>
          <a:blip r:embed="rId4">
            <a:extLst>
              <a:ext uri="{28A0092B-C50C-407E-A947-70E740481C1C}">
                <a14:useLocalDpi xmlns:a14="http://schemas.microsoft.com/office/drawing/2010/main" val="0"/>
              </a:ext>
            </a:extLst>
          </a:blip>
          <a:stretch>
            <a:fillRect/>
          </a:stretch>
        </p:blipFill>
        <p:spPr>
          <a:xfrm>
            <a:off x="9957599" y="97201"/>
            <a:ext cx="2178272" cy="684085"/>
          </a:xfrm>
          <a:prstGeom prst="rect">
            <a:avLst/>
          </a:prstGeom>
        </p:spPr>
      </p:pic>
      <p:sp>
        <p:nvSpPr>
          <p:cNvPr id="21" name="text" descr="{&quot;templafy&quot;:{&quot;id&quot;:&quot;090b1799-7195-446c-96d4-08eac2ff0b49&quot;}}" title="Form.PresentationTitle">
            <a:extLst>
              <a:ext uri="{FF2B5EF4-FFF2-40B4-BE49-F238E27FC236}">
                <a16:creationId xmlns:a16="http://schemas.microsoft.com/office/drawing/2014/main" id="{9AA2FE12-E2EA-4F7C-A239-FB6BC64A5741}"/>
              </a:ext>
            </a:extLst>
          </p:cNvPr>
          <p:cNvSpPr txBox="1"/>
          <p:nvPr userDrawn="1"/>
        </p:nvSpPr>
        <p:spPr>
          <a:xfrm>
            <a:off x="1367999" y="6289200"/>
            <a:ext cx="4405323" cy="180000"/>
          </a:xfrm>
          <a:prstGeom prst="rect">
            <a:avLst/>
          </a:prstGeom>
          <a:noFill/>
        </p:spPr>
        <p:txBody>
          <a:bodyPr wrap="square" lIns="0" tIns="0" rIns="0" bIns="0" rtlCol="0">
            <a:noAutofit/>
          </a:bodyPr>
          <a:lstStyle/>
          <a:p>
            <a:r>
              <a:rPr lang="da-DK" sz="1000" b="1">
                <a:solidFill>
                  <a:schemeClr val="accent2"/>
                </a:solidFill>
              </a:rPr>
              <a:t>Rigshospitalets Videncenter for Specialiseret Hjemmebehandling</a:t>
            </a:r>
          </a:p>
        </p:txBody>
      </p:sp>
      <p:pic>
        <p:nvPicPr>
          <p:cNvPr id="6" name="Grafik 5">
            <a:extLst>
              <a:ext uri="{FF2B5EF4-FFF2-40B4-BE49-F238E27FC236}">
                <a16:creationId xmlns:a16="http://schemas.microsoft.com/office/drawing/2014/main" id="{98063840-E3F5-4179-B97B-8D49740F9659}"/>
              </a:ext>
            </a:extLst>
          </p:cNvPr>
          <p:cNvPicPr>
            <a:picLocks noChangeAspect="1"/>
          </p:cNvPicPr>
          <p:nvPr userDrawn="1"/>
        </p:nvPicPr>
        <p:blipFill rotWithShape="1">
          <a:blip r:embed="rId7">
            <a:extLst>
              <a:ext uri="{96DAC541-7B7A-43D3-8B79-37D633B846F1}">
                <asvg:svgBlip xmlns:asvg="http://schemas.microsoft.com/office/drawing/2016/SVG/main" r:embed="rId8"/>
              </a:ext>
            </a:extLst>
          </a:blip>
          <a:srcRect l="4574" t="21082" r="20437" b="10156"/>
          <a:stretch/>
        </p:blipFill>
        <p:spPr>
          <a:xfrm>
            <a:off x="6912000" y="0"/>
            <a:ext cx="5112000" cy="6876000"/>
          </a:xfrm>
          <a:prstGeom prst="rect">
            <a:avLst/>
          </a:prstGeom>
        </p:spPr>
      </p:pic>
    </p:spTree>
    <p:extLst>
      <p:ext uri="{BB962C8B-B14F-4D97-AF65-F5344CB8AC3E}">
        <p14:creationId xmlns:p14="http://schemas.microsoft.com/office/powerpoint/2010/main" val="41132536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Èn tekstspalte">
    <p:spTree>
      <p:nvGrpSpPr>
        <p:cNvPr id="1" name=""/>
        <p:cNvGrpSpPr/>
        <p:nvPr/>
      </p:nvGrpSpPr>
      <p:grpSpPr>
        <a:xfrm>
          <a:off x="0" y="0"/>
          <a:ext cx="0" cy="0"/>
          <a:chOff x="0" y="0"/>
          <a:chExt cx="0" cy="0"/>
        </a:xfrm>
      </p:grpSpPr>
      <p:sp>
        <p:nvSpPr>
          <p:cNvPr id="11" name="Titel 1"/>
          <p:cNvSpPr>
            <a:spLocks noGrp="1"/>
          </p:cNvSpPr>
          <p:nvPr>
            <p:ph type="title" hasCustomPrompt="1"/>
          </p:nvPr>
        </p:nvSpPr>
        <p:spPr>
          <a:xfrm>
            <a:off x="1367391" y="872716"/>
            <a:ext cx="10137524" cy="828000"/>
          </a:xfrm>
        </p:spPr>
        <p:txBody>
          <a:bodyPr/>
          <a:lstStyle>
            <a:lvl1pPr>
              <a:defRPr>
                <a:solidFill>
                  <a:schemeClr val="accent2"/>
                </a:solidFill>
              </a:defRPr>
            </a:lvl1pPr>
          </a:lstStyle>
          <a:p>
            <a:r>
              <a:rPr lang="da-DK"/>
              <a:t>Overskrift 28pt i max. to linjer </a:t>
            </a:r>
            <a:br>
              <a:rPr lang="da-DK"/>
            </a:br>
            <a:r>
              <a:rPr lang="da-DK"/>
              <a:t>teksten vokser opad</a:t>
            </a:r>
          </a:p>
        </p:txBody>
      </p:sp>
      <p:sp>
        <p:nvSpPr>
          <p:cNvPr id="6" name="Pladsholder til diasnummer 5"/>
          <p:cNvSpPr>
            <a:spLocks noGrp="1"/>
          </p:cNvSpPr>
          <p:nvPr>
            <p:ph type="sldNum" sz="quarter" idx="12"/>
          </p:nvPr>
        </p:nvSpPr>
        <p:spPr/>
        <p:txBody>
          <a:bodyPr/>
          <a:lstStyle/>
          <a:p>
            <a:fld id="{667EC89C-17A0-4E64-A6D2-B825673CEEDF}" type="slidenum">
              <a:rPr lang="da-DK" smtClean="0"/>
              <a:t>‹nr.›</a:t>
            </a:fld>
            <a:endParaRPr lang="da-DK"/>
          </a:p>
        </p:txBody>
      </p:sp>
      <p:sp>
        <p:nvSpPr>
          <p:cNvPr id="3" name="Pladsholder til indhold 2"/>
          <p:cNvSpPr>
            <a:spLocks noGrp="1"/>
          </p:cNvSpPr>
          <p:nvPr>
            <p:ph sz="quarter" idx="13" hasCustomPrompt="1"/>
          </p:nvPr>
        </p:nvSpPr>
        <p:spPr>
          <a:xfrm>
            <a:off x="1367999" y="1989139"/>
            <a:ext cx="10136614" cy="3498850"/>
          </a:xfrm>
        </p:spPr>
        <p:txBody>
          <a:bodyPr/>
          <a:lstStyle>
            <a:lvl1pPr marL="270000" indent="-270000">
              <a:defRPr>
                <a:solidFill>
                  <a:schemeClr val="accent2"/>
                </a:solidFill>
              </a:defRPr>
            </a:lvl1pPr>
            <a:lvl2pPr marL="630000" indent="-270000">
              <a:defRPr>
                <a:solidFill>
                  <a:schemeClr val="accent2"/>
                </a:solidFill>
              </a:defRPr>
            </a:lvl2pPr>
            <a:lvl3pPr marL="936000" indent="-234000">
              <a:defRPr>
                <a:solidFill>
                  <a:schemeClr val="accent2"/>
                </a:solidFill>
              </a:defRPr>
            </a:lvl3pPr>
            <a:lvl4pPr marL="1296000" indent="-216000">
              <a:defRPr>
                <a:solidFill>
                  <a:schemeClr val="accent2"/>
                </a:solidFill>
              </a:defRPr>
            </a:lvl4pPr>
            <a:lvl5pPr marL="1656000" indent="-216000">
              <a:defRPr>
                <a:solidFill>
                  <a:schemeClr val="accent2"/>
                </a:solidFill>
              </a:defRPr>
            </a:lvl5pPr>
            <a:lvl6pPr marL="1998000" indent="-180000">
              <a:defRPr>
                <a:solidFill>
                  <a:schemeClr val="accent2"/>
                </a:solidFill>
              </a:defRPr>
            </a:lvl6pPr>
            <a:lvl7pPr marL="2358000" indent="-180000">
              <a:defRPr>
                <a:solidFill>
                  <a:schemeClr val="accent2"/>
                </a:solidFill>
              </a:defRPr>
            </a:lvl7pPr>
            <a:lvl8pPr marL="2718000" indent="-180000">
              <a:defRPr>
                <a:solidFill>
                  <a:schemeClr val="accent2"/>
                </a:solidFill>
              </a:defRPr>
            </a:lvl8pPr>
            <a:lvl9pPr marL="2718000" indent="-180000">
              <a:defRPr sz="1000">
                <a:solidFill>
                  <a:schemeClr val="accent2"/>
                </a:solidFill>
              </a:defRPr>
            </a:lvl9pPr>
          </a:lstStyle>
          <a:p>
            <a:pPr lvl="0"/>
            <a:r>
              <a:rPr lang="da-DK"/>
              <a:t>Brødtekst 22pt skrives her</a:t>
            </a:r>
          </a:p>
          <a:p>
            <a:pPr lvl="1"/>
            <a:r>
              <a:rPr lang="da-DK"/>
              <a:t>Andet niveau</a:t>
            </a:r>
          </a:p>
          <a:p>
            <a:pPr lvl="2"/>
            <a:r>
              <a:rPr lang="da-DK"/>
              <a:t>Tredje niveau</a:t>
            </a:r>
          </a:p>
          <a:p>
            <a:pPr lvl="3"/>
            <a:r>
              <a:rPr lang="da-DK"/>
              <a:t>Fjerde niveau </a:t>
            </a:r>
          </a:p>
          <a:p>
            <a:pPr lvl="4"/>
            <a:r>
              <a:rPr lang="da-DK"/>
              <a:t>Femte niveau</a:t>
            </a:r>
          </a:p>
          <a:p>
            <a:pPr lvl="5"/>
            <a:r>
              <a:rPr lang="da-DK"/>
              <a:t>6</a:t>
            </a:r>
          </a:p>
          <a:p>
            <a:pPr lvl="6"/>
            <a:r>
              <a:rPr lang="da-DK"/>
              <a:t>7</a:t>
            </a:r>
          </a:p>
          <a:p>
            <a:pPr lvl="7"/>
            <a:r>
              <a:rPr lang="da-DK"/>
              <a:t>8</a:t>
            </a:r>
          </a:p>
          <a:p>
            <a:pPr lvl="8"/>
            <a:r>
              <a:rPr lang="da-DK"/>
              <a:t>9</a:t>
            </a:r>
          </a:p>
        </p:txBody>
      </p:sp>
      <p:sp>
        <p:nvSpPr>
          <p:cNvPr id="5" name="text" descr="{&quot;templafy&quot;:{&quot;id&quot;:&quot;f4401f6e-5f42-4084-82bd-e5bfc2248dea&quot;}}" title="UserProfile.Office.Virksomhed_{{DocumentLanguage}}">
            <a:extLst>
              <a:ext uri="{FF2B5EF4-FFF2-40B4-BE49-F238E27FC236}">
                <a16:creationId xmlns:a16="http://schemas.microsoft.com/office/drawing/2014/main" id="{591555D6-BB2E-43A6-8859-28C59425DBF4}"/>
              </a:ext>
            </a:extLst>
          </p:cNvPr>
          <p:cNvSpPr txBox="1"/>
          <p:nvPr userDrawn="1"/>
        </p:nvSpPr>
        <p:spPr>
          <a:xfrm>
            <a:off x="1366838" y="207098"/>
            <a:ext cx="6120000" cy="215444"/>
          </a:xfrm>
          <a:prstGeom prst="rect">
            <a:avLst/>
          </a:prstGeom>
          <a:noFill/>
        </p:spPr>
        <p:txBody>
          <a:bodyPr wrap="square" lIns="0" tIns="0" rIns="0" bIns="0" rtlCol="0">
            <a:noAutofit/>
          </a:bodyPr>
          <a:lstStyle/>
          <a:p>
            <a:r>
              <a:rPr lang="da-DK" sz="1400" b="1" noProof="0">
                <a:solidFill>
                  <a:schemeClr val="accent4"/>
                </a:solidFill>
              </a:rPr>
              <a:t>Rigshospitalet</a:t>
            </a:r>
          </a:p>
        </p:txBody>
      </p:sp>
      <p:sp>
        <p:nvSpPr>
          <p:cNvPr id="7" name="text" descr="{&quot;templafy&quot;:{&quot;id&quot;:&quot;b59c37cb-1c7c-4455-9ac7-af40e773e90a&quot;}}" hidden="1" title="UserProfile.CenterFreeText">
            <a:extLst>
              <a:ext uri="{FF2B5EF4-FFF2-40B4-BE49-F238E27FC236}">
                <a16:creationId xmlns:a16="http://schemas.microsoft.com/office/drawing/2014/main" id="{E53FC353-2F0F-4922-821A-1A51D53892CD}"/>
              </a:ext>
            </a:extLst>
          </p:cNvPr>
          <p:cNvSpPr txBox="1">
            <a:spLocks/>
          </p:cNvSpPr>
          <p:nvPr userDrawn="1"/>
        </p:nvSpPr>
        <p:spPr>
          <a:xfrm>
            <a:off x="1366838" y="404686"/>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lang="en-GB" sz="1400"/>
          </a:p>
        </p:txBody>
      </p:sp>
      <p:sp>
        <p:nvSpPr>
          <p:cNvPr id="8" name="text" descr="{&quot;templafy&quot;:{&quot;id&quot;:&quot;cb491621-a8f7-4002-bd0c-7e71e9d3dcd0&quot;}}" title="UserProfile.Centers.Center_{{DocumentLanguage}}">
            <a:extLst>
              <a:ext uri="{FF2B5EF4-FFF2-40B4-BE49-F238E27FC236}">
                <a16:creationId xmlns:a16="http://schemas.microsoft.com/office/drawing/2014/main" id="{867010F9-A7D3-4A5E-BC65-021A3528870A}"/>
              </a:ext>
            </a:extLst>
          </p:cNvPr>
          <p:cNvSpPr txBox="1">
            <a:spLocks/>
          </p:cNvSpPr>
          <p:nvPr userDrawn="1"/>
        </p:nvSpPr>
        <p:spPr>
          <a:xfrm>
            <a:off x="1366838" y="404664"/>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lang="en-GB" sz="1400">
              <a:solidFill>
                <a:srgbClr val="B3B3B3"/>
              </a:solidFill>
            </a:endParaRPr>
          </a:p>
        </p:txBody>
      </p:sp>
      <p:sp>
        <p:nvSpPr>
          <p:cNvPr id="9" name="text" descr="{&quot;templafy&quot;:{&quot;id&quot;:&quot;090b1799-7195-446c-96d4-08eac2ff0b49&quot;}}" title="Form.PresentationTitle">
            <a:extLst>
              <a:ext uri="{FF2B5EF4-FFF2-40B4-BE49-F238E27FC236}">
                <a16:creationId xmlns:a16="http://schemas.microsoft.com/office/drawing/2014/main" id="{53BDA2D0-B22F-42B1-A4C9-3F000756EB91}"/>
              </a:ext>
            </a:extLst>
          </p:cNvPr>
          <p:cNvSpPr txBox="1"/>
          <p:nvPr userDrawn="1"/>
        </p:nvSpPr>
        <p:spPr>
          <a:xfrm>
            <a:off x="1367999" y="6289200"/>
            <a:ext cx="4405323" cy="180000"/>
          </a:xfrm>
          <a:prstGeom prst="rect">
            <a:avLst/>
          </a:prstGeom>
          <a:noFill/>
        </p:spPr>
        <p:txBody>
          <a:bodyPr wrap="square" lIns="0" tIns="0" rIns="0" bIns="0" rtlCol="0">
            <a:noAutofit/>
          </a:bodyPr>
          <a:lstStyle/>
          <a:p>
            <a:r>
              <a:rPr lang="da-DK" sz="1000" b="1">
                <a:solidFill>
                  <a:schemeClr val="accent2"/>
                </a:solidFill>
              </a:rPr>
              <a:t>Rigshospitalets Videncenter for Specialiseret Hjemmebehandling</a:t>
            </a:r>
          </a:p>
        </p:txBody>
      </p:sp>
      <p:pic>
        <p:nvPicPr>
          <p:cNvPr id="1943660355" name="image" descr="{&quot;templafy&quot;:{&quot;id&quot;:&quot;0760955b-3315-4894-bdbe-4c632f3fb3b0&quot;}}">
            <a:extLst>
              <a:ext uri="{FF2B5EF4-FFF2-40B4-BE49-F238E27FC236}">
                <a16:creationId xmlns:a16="http://schemas.microsoft.com/office/drawing/2014/main" id="{420778B2-4716-4E3A-BC62-006CFDB4998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5718575"/>
            <a:ext cx="687600" cy="687600"/>
          </a:xfrm>
          <a:prstGeom prst="rect">
            <a:avLst/>
          </a:prstGeom>
        </p:spPr>
      </p:pic>
      <p:pic>
        <p:nvPicPr>
          <p:cNvPr id="17" name="Region">
            <a:extLst>
              <a:ext uri="{FF2B5EF4-FFF2-40B4-BE49-F238E27FC236}">
                <a16:creationId xmlns:a16="http://schemas.microsoft.com/office/drawing/2014/main" id="{30058ECB-B484-48BD-9049-4B17351B1EA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3732" y="5763982"/>
            <a:ext cx="116417" cy="594784"/>
          </a:xfrm>
          <a:prstGeom prst="rect">
            <a:avLst/>
          </a:prstGeom>
        </p:spPr>
      </p:pic>
      <p:pic>
        <p:nvPicPr>
          <p:cNvPr id="27" name="image" descr="{&quot;templafy&quot;:{&quot;id&quot;:&quot;026f8cf4-84c4-4b90-9fc2-a7f40724d7e4&quot;}}">
            <a:extLst>
              <a:ext uri="{FF2B5EF4-FFF2-40B4-BE49-F238E27FC236}">
                <a16:creationId xmlns:a16="http://schemas.microsoft.com/office/drawing/2014/main" id="{67F6D5CA-863F-4F52-A3C6-416CDD0751AB}"/>
              </a:ext>
            </a:extLst>
          </p:cNvPr>
          <p:cNvPicPr>
            <a:picLocks/>
          </p:cNvPicPr>
          <p:nvPr userDrawn="1"/>
        </p:nvPicPr>
        <p:blipFill>
          <a:blip r:embed="rId4">
            <a:extLst>
              <a:ext uri="{28A0092B-C50C-407E-A947-70E740481C1C}">
                <a14:useLocalDpi xmlns:a14="http://schemas.microsoft.com/office/drawing/2010/main" val="0"/>
              </a:ext>
            </a:extLst>
          </a:blip>
          <a:stretch>
            <a:fillRect/>
          </a:stretch>
        </p:blipFill>
        <p:spPr>
          <a:xfrm>
            <a:off x="5773323" y="6314401"/>
            <a:ext cx="1324966" cy="421253"/>
          </a:xfrm>
          <a:prstGeom prst="rect">
            <a:avLst/>
          </a:prstGeom>
        </p:spPr>
      </p:pic>
      <p:pic>
        <p:nvPicPr>
          <p:cNvPr id="29" name="image" descr="{&quot;templafy&quot;:{&quot;id&quot;:&quot;34405d53-f82f-4802-a1dd-781b2c88fe1e&quot;}}">
            <a:extLst>
              <a:ext uri="{FF2B5EF4-FFF2-40B4-BE49-F238E27FC236}">
                <a16:creationId xmlns:a16="http://schemas.microsoft.com/office/drawing/2014/main" id="{C4D05F75-D5B3-45A5-B7E4-093EA16A5713}"/>
              </a:ext>
            </a:extLst>
          </p:cNvPr>
          <p:cNvPicPr>
            <a:picLocks/>
          </p:cNvPicPr>
          <p:nvPr userDrawn="1"/>
        </p:nvPicPr>
        <p:blipFill>
          <a:blip r:embed="rId4">
            <a:extLst>
              <a:ext uri="{28A0092B-C50C-407E-A947-70E740481C1C}">
                <a14:useLocalDpi xmlns:a14="http://schemas.microsoft.com/office/drawing/2010/main" val="0"/>
              </a:ext>
            </a:extLst>
          </a:blip>
          <a:stretch>
            <a:fillRect/>
          </a:stretch>
        </p:blipFill>
        <p:spPr>
          <a:xfrm>
            <a:off x="11069013" y="872704"/>
            <a:ext cx="871309" cy="900113"/>
          </a:xfrm>
          <a:prstGeom prst="rect">
            <a:avLst/>
          </a:prstGeom>
        </p:spPr>
      </p:pic>
      <p:pic>
        <p:nvPicPr>
          <p:cNvPr id="31" name="image" descr="{&quot;templafy&quot;:{&quot;id&quot;:&quot;13f840b6-3259-4307-a603-7fbaff928992&quot;}}">
            <a:extLst>
              <a:ext uri="{FF2B5EF4-FFF2-40B4-BE49-F238E27FC236}">
                <a16:creationId xmlns:a16="http://schemas.microsoft.com/office/drawing/2014/main" id="{EAAE89E8-43E8-4866-90E5-9E124B1B07CA}"/>
              </a:ext>
            </a:extLst>
          </p:cNvPr>
          <p:cNvPicPr>
            <a:picLocks/>
          </p:cNvPicPr>
          <p:nvPr userDrawn="1"/>
        </p:nvPicPr>
        <p:blipFill>
          <a:blip r:embed="rId4">
            <a:extLst>
              <a:ext uri="{28A0092B-C50C-407E-A947-70E740481C1C}">
                <a14:useLocalDpi xmlns:a14="http://schemas.microsoft.com/office/drawing/2010/main" val="0"/>
              </a:ext>
            </a:extLst>
          </a:blip>
          <a:stretch>
            <a:fillRect/>
          </a:stretch>
        </p:blipFill>
        <p:spPr>
          <a:xfrm>
            <a:off x="11069013" y="260648"/>
            <a:ext cx="871309" cy="900113"/>
          </a:xfrm>
          <a:prstGeom prst="rect">
            <a:avLst/>
          </a:prstGeom>
        </p:spPr>
      </p:pic>
      <p:sp>
        <p:nvSpPr>
          <p:cNvPr id="22" name="text" descr="{&quot;templafy&quot;:{&quot;id&quot;:&quot;09f0f136-cadd-4abe-9e2c-d48ef28565b7&quot;}}" hidden="1" title="UserProfile.Name">
            <a:extLst>
              <a:ext uri="{FF2B5EF4-FFF2-40B4-BE49-F238E27FC236}">
                <a16:creationId xmlns:a16="http://schemas.microsoft.com/office/drawing/2014/main" id="{2436B9E0-97E8-428C-B474-A1B8FBC4D037}"/>
              </a:ext>
            </a:extLst>
          </p:cNvPr>
          <p:cNvSpPr txBox="1"/>
          <p:nvPr userDrawn="1"/>
        </p:nvSpPr>
        <p:spPr>
          <a:xfrm>
            <a:off x="7891200" y="6289200"/>
            <a:ext cx="3387600" cy="180000"/>
          </a:xfrm>
          <a:prstGeom prst="rect">
            <a:avLst/>
          </a:prstGeom>
          <a:noFill/>
        </p:spPr>
        <p:txBody>
          <a:bodyPr wrap="square" lIns="0" tIns="0" rIns="0" bIns="0" rtlCol="0">
            <a:noAutofit/>
          </a:bodyPr>
          <a:lstStyle/>
          <a:p>
            <a:pPr algn="r"/>
            <a:r>
              <a:rPr lang="da-DK" sz="1000">
                <a:solidFill>
                  <a:schemeClr val="bg1"/>
                </a:solidFill>
              </a:rPr>
              <a:t>Signe Ravn</a:t>
            </a:r>
            <a:endParaRPr lang="da-DK" sz="1000" err="1">
              <a:solidFill>
                <a:schemeClr val="bg1"/>
              </a:solidFill>
            </a:endParaRPr>
          </a:p>
        </p:txBody>
      </p:sp>
      <p:pic>
        <p:nvPicPr>
          <p:cNvPr id="1943660353" name="image" descr="{&quot;templafy&quot;:{&quot;id&quot;:&quot;398c3291-c306-4e62-b0e1-3358814741a7&quot;}}">
            <a:extLst>
              <a:ext uri="{FF2B5EF4-FFF2-40B4-BE49-F238E27FC236}">
                <a16:creationId xmlns:a16="http://schemas.microsoft.com/office/drawing/2014/main" id="{FD82FF74-CD34-42F9-AA1C-D7CE770B0FB4}"/>
              </a:ext>
            </a:extLst>
          </p:cNvPr>
          <p:cNvPicPr>
            <a:picLocks/>
          </p:cNvPicPr>
          <p:nvPr userDrawn="1"/>
        </p:nvPicPr>
        <p:blipFill>
          <a:blip r:embed="rId4">
            <a:extLst>
              <a:ext uri="{28A0092B-C50C-407E-A947-70E740481C1C}">
                <a14:useLocalDpi xmlns:a14="http://schemas.microsoft.com/office/drawing/2010/main" val="0"/>
              </a:ext>
            </a:extLst>
          </a:blip>
          <a:stretch>
            <a:fillRect/>
          </a:stretch>
        </p:blipFill>
        <p:spPr>
          <a:xfrm>
            <a:off x="9957599" y="97201"/>
            <a:ext cx="2178272" cy="684085"/>
          </a:xfrm>
          <a:prstGeom prst="rect">
            <a:avLst/>
          </a:prstGeom>
        </p:spPr>
      </p:pic>
    </p:spTree>
    <p:extLst>
      <p:ext uri="{BB962C8B-B14F-4D97-AF65-F5344CB8AC3E}">
        <p14:creationId xmlns:p14="http://schemas.microsoft.com/office/powerpoint/2010/main" val="652684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Brugerguide">
    <p:spTree>
      <p:nvGrpSpPr>
        <p:cNvPr id="1" name=""/>
        <p:cNvGrpSpPr/>
        <p:nvPr/>
      </p:nvGrpSpPr>
      <p:grpSpPr>
        <a:xfrm>
          <a:off x="0" y="0"/>
          <a:ext cx="0" cy="0"/>
          <a:chOff x="0" y="0"/>
          <a:chExt cx="0" cy="0"/>
        </a:xfrm>
      </p:grpSpPr>
      <p:sp>
        <p:nvSpPr>
          <p:cNvPr id="9" name="Fast overskrift"/>
          <p:cNvSpPr txBox="1"/>
          <p:nvPr userDrawn="1"/>
        </p:nvSpPr>
        <p:spPr>
          <a:xfrm>
            <a:off x="539748" y="539751"/>
            <a:ext cx="11109325" cy="650171"/>
          </a:xfrm>
          <a:prstGeom prst="rect">
            <a:avLst/>
          </a:prstGeom>
          <a:noFill/>
        </p:spPr>
        <p:txBody>
          <a:bodyPr wrap="square" lIns="0" tIns="0" rIns="0" bIns="0" rtlCol="0" anchor="b" anchorCtr="0">
            <a:noAutofit/>
          </a:bodyPr>
          <a:lstStyle/>
          <a:p>
            <a:r>
              <a:rPr lang="da-DK" sz="3200" b="0" noProof="1">
                <a:solidFill>
                  <a:schemeClr val="tx1"/>
                </a:solidFill>
                <a:latin typeface="Arial" panose="020B0604020202020204" pitchFamily="34" charset="0"/>
                <a:cs typeface="Arial" panose="020B0604020202020204" pitchFamily="34" charset="0"/>
              </a:rPr>
              <a:t>Brugerguide - Slet før anvendelse</a:t>
            </a:r>
          </a:p>
        </p:txBody>
      </p:sp>
      <p:sp>
        <p:nvSpPr>
          <p:cNvPr id="16" name="Text Box 2">
            <a:extLst>
              <a:ext uri="{FF2B5EF4-FFF2-40B4-BE49-F238E27FC236}">
                <a16:creationId xmlns:a16="http://schemas.microsoft.com/office/drawing/2014/main" id="{9ED1F91D-CAD7-4803-B48E-26A1E9D1349D}"/>
              </a:ext>
            </a:extLst>
          </p:cNvPr>
          <p:cNvSpPr txBox="1">
            <a:spLocks noChangeArrowheads="1"/>
          </p:cNvSpPr>
          <p:nvPr userDrawn="1"/>
        </p:nvSpPr>
        <p:spPr bwMode="auto">
          <a:xfrm>
            <a:off x="558800" y="1479519"/>
            <a:ext cx="2280360" cy="3847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da-DK" sz="900" b="1" noProof="1">
                <a:latin typeface="Arial" panose="020B0604020202020204" pitchFamily="34" charset="0"/>
                <a:cs typeface="Arial" panose="020B0604020202020204" pitchFamily="34" charset="0"/>
              </a:rPr>
              <a:t>Brug</a:t>
            </a:r>
            <a:r>
              <a:rPr lang="da-DK" sz="900" b="1" baseline="0" noProof="1">
                <a:latin typeface="Arial" panose="020B0604020202020204" pitchFamily="34" charset="0"/>
                <a:cs typeface="Arial" panose="020B0604020202020204" pitchFamily="34" charset="0"/>
              </a:rPr>
              <a:t> tekst typografier</a:t>
            </a:r>
            <a:endParaRPr lang="da-DK" sz="900" b="1" noProof="1">
              <a:latin typeface="Arial" panose="020B0604020202020204" pitchFamily="34" charset="0"/>
              <a:cs typeface="Arial" panose="020B0604020202020204" pitchFamily="34" charset="0"/>
            </a:endParaRPr>
          </a:p>
          <a:p>
            <a:pPr eaLnBrk="1" hangingPunct="1">
              <a:spcAft>
                <a:spcPts val="600"/>
              </a:spcAft>
              <a:defRPr/>
            </a:pPr>
            <a:r>
              <a:rPr lang="da-DK" altLang="da-DK" sz="900" b="0" noProof="1">
                <a:solidFill>
                  <a:schemeClr val="tx1"/>
                </a:solidFill>
                <a:latin typeface="Arial" panose="020B0604020202020204" pitchFamily="34" charset="0"/>
                <a:cs typeface="Arial" panose="020B0604020202020204" pitchFamily="34" charset="0"/>
              </a:rPr>
              <a:t>Brug</a:t>
            </a:r>
            <a:r>
              <a:rPr lang="da-DK" altLang="da-DK" sz="900" b="1" noProof="1">
                <a:solidFill>
                  <a:schemeClr val="tx1"/>
                </a:solidFill>
                <a:latin typeface="Arial" panose="020B0604020202020204" pitchFamily="34" charset="0"/>
                <a:cs typeface="Arial" panose="020B0604020202020204" pitchFamily="34" charset="0"/>
              </a:rPr>
              <a:t> TAB </a:t>
            </a:r>
            <a:r>
              <a:rPr lang="da-DK" altLang="da-DK" sz="900" b="0" noProof="1">
                <a:solidFill>
                  <a:schemeClr val="tx1"/>
                </a:solidFill>
                <a:latin typeface="Arial" panose="020B0604020202020204" pitchFamily="34" charset="0"/>
                <a:cs typeface="Arial" panose="020B0604020202020204" pitchFamily="34" charset="0"/>
              </a:rPr>
              <a:t>for at gå frem i tekst-niveauer. Klik </a:t>
            </a:r>
            <a:r>
              <a:rPr lang="da-DK" altLang="da-DK" sz="900" b="1" noProof="1">
                <a:solidFill>
                  <a:schemeClr val="tx1"/>
                </a:solidFill>
                <a:latin typeface="Arial" panose="020B0604020202020204" pitchFamily="34" charset="0"/>
                <a:cs typeface="Arial" panose="020B0604020202020204" pitchFamily="34" charset="0"/>
              </a:rPr>
              <a:t>ENTER</a:t>
            </a:r>
            <a:r>
              <a:rPr lang="da-DK" altLang="da-DK" sz="900" b="0" noProof="1">
                <a:solidFill>
                  <a:schemeClr val="tx1"/>
                </a:solidFill>
                <a:latin typeface="Arial" panose="020B0604020202020204" pitchFamily="34" charset="0"/>
                <a:cs typeface="Arial" panose="020B0604020202020204" pitchFamily="34" charset="0"/>
              </a:rPr>
              <a:t>, derefter </a:t>
            </a:r>
            <a:r>
              <a:rPr lang="da-DK" altLang="da-DK" sz="900" b="1" noProof="1">
                <a:solidFill>
                  <a:schemeClr val="tx1"/>
                </a:solidFill>
                <a:latin typeface="Arial" panose="020B0604020202020204" pitchFamily="34" charset="0"/>
                <a:cs typeface="Arial" panose="020B0604020202020204" pitchFamily="34" charset="0"/>
              </a:rPr>
              <a:t>TAB</a:t>
            </a:r>
            <a:r>
              <a:rPr lang="da-DK" altLang="da-DK" sz="900" b="0" noProof="1">
                <a:solidFill>
                  <a:schemeClr val="tx1"/>
                </a:solidFill>
                <a:latin typeface="Arial" panose="020B0604020202020204" pitchFamily="34" charset="0"/>
                <a:cs typeface="Arial" panose="020B0604020202020204" pitchFamily="34" charset="0"/>
              </a:rPr>
              <a:t> for at skifte fra et niveau til et næste</a:t>
            </a:r>
          </a:p>
          <a:p>
            <a:pPr eaLnBrk="1" hangingPunct="1">
              <a:spcAft>
                <a:spcPts val="600"/>
              </a:spcAft>
              <a:defRPr/>
            </a:pPr>
            <a:r>
              <a:rPr lang="da-DK" altLang="da-DK" sz="900" b="0" noProof="1">
                <a:solidFill>
                  <a:schemeClr val="tx1"/>
                </a:solidFill>
                <a:latin typeface="Arial" panose="020B0604020202020204" pitchFamily="34" charset="0"/>
                <a:cs typeface="Arial" panose="020B0604020202020204" pitchFamily="34" charset="0"/>
              </a:rPr>
              <a:t>For at gå tilbage i tekst-niveauer, </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brug </a:t>
            </a:r>
            <a:r>
              <a:rPr lang="da-DK" altLang="da-DK" sz="900" b="1" noProof="1">
                <a:solidFill>
                  <a:schemeClr val="tx1"/>
                </a:solidFill>
                <a:latin typeface="Arial" panose="020B0604020202020204" pitchFamily="34" charset="0"/>
                <a:cs typeface="Arial" panose="020B0604020202020204" pitchFamily="34" charset="0"/>
              </a:rPr>
              <a:t>SHIFT+TAB</a:t>
            </a:r>
            <a:endParaRPr lang="da-DK" altLang="da-DK" sz="900" b="0"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da-DK" altLang="da-DK" sz="900" b="0" noProof="1">
                <a:solidFill>
                  <a:schemeClr val="tx1"/>
                </a:solidFill>
                <a:latin typeface="Arial" panose="020B0604020202020204" pitchFamily="34" charset="0"/>
                <a:cs typeface="Arial" panose="020B0604020202020204" pitchFamily="34" charset="0"/>
              </a:rPr>
              <a:t>Alternativt kan </a:t>
            </a:r>
            <a:br>
              <a:rPr lang="da-DK" altLang="da-DK" sz="900" b="0" noProof="1">
                <a:solidFill>
                  <a:schemeClr val="tx1"/>
                </a:solidFill>
                <a:latin typeface="Arial" panose="020B0604020202020204" pitchFamily="34" charset="0"/>
                <a:cs typeface="Arial" panose="020B0604020202020204" pitchFamily="34" charset="0"/>
              </a:rPr>
            </a:br>
            <a:r>
              <a:rPr lang="da-DK" altLang="da-DK" sz="900" b="1" noProof="1">
                <a:solidFill>
                  <a:schemeClr val="tx1"/>
                </a:solidFill>
                <a:latin typeface="Arial" panose="020B0604020202020204" pitchFamily="34" charset="0"/>
                <a:cs typeface="Arial" panose="020B0604020202020204" pitchFamily="34" charset="0"/>
              </a:rPr>
              <a:t>Forøg</a:t>
            </a:r>
            <a:r>
              <a:rPr lang="da-DK" altLang="da-DK" sz="900" b="0" noProof="1">
                <a:solidFill>
                  <a:schemeClr val="tx1"/>
                </a:solidFill>
                <a:latin typeface="Arial" panose="020B0604020202020204" pitchFamily="34" charset="0"/>
                <a:cs typeface="Arial" panose="020B0604020202020204" pitchFamily="34" charset="0"/>
              </a:rPr>
              <a:t> og </a:t>
            </a:r>
            <a:r>
              <a:rPr lang="da-DK" altLang="da-DK" sz="900" b="1" noProof="1">
                <a:solidFill>
                  <a:schemeClr val="tx1"/>
                </a:solidFill>
                <a:latin typeface="Arial" panose="020B0604020202020204" pitchFamily="34" charset="0"/>
                <a:cs typeface="Arial" panose="020B0604020202020204" pitchFamily="34" charset="0"/>
              </a:rPr>
              <a:t>Formindsk</a:t>
            </a:r>
            <a:r>
              <a:rPr lang="da-DK" altLang="da-DK" sz="900" b="0" noProof="1">
                <a:solidFill>
                  <a:schemeClr val="tx1"/>
                </a:solidFill>
                <a:latin typeface="Arial" panose="020B0604020202020204" pitchFamily="34" charset="0"/>
                <a:cs typeface="Arial" panose="020B0604020202020204" pitchFamily="34" charset="0"/>
              </a:rPr>
              <a:t> listeniveau bruges</a:t>
            </a:r>
          </a:p>
          <a:p>
            <a:pPr eaLnBrk="1" hangingPunct="1">
              <a:spcBef>
                <a:spcPts val="1200"/>
              </a:spcBef>
              <a:spcAft>
                <a:spcPts val="600"/>
              </a:spcAft>
              <a:defRPr/>
            </a:pPr>
            <a:r>
              <a:rPr lang="da-DK" sz="900" b="1" noProof="1">
                <a:solidFill>
                  <a:schemeClr val="tx1"/>
                </a:solidFill>
                <a:latin typeface="Arial" panose="020B0604020202020204" pitchFamily="34" charset="0"/>
                <a:cs typeface="Arial" panose="020B0604020202020204" pitchFamily="34" charset="0"/>
              </a:rPr>
              <a:t>Ændre slide layouts</a:t>
            </a:r>
            <a:endParaRPr lang="da-DK" altLang="da-DK" sz="900" b="0"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1. </a:t>
            </a:r>
            <a:r>
              <a:rPr lang="da-DK" altLang="da-DK" sz="900" b="0" noProof="1">
                <a:solidFill>
                  <a:schemeClr val="tx1"/>
                </a:solidFill>
                <a:latin typeface="Arial" panose="020B0604020202020204" pitchFamily="34" charset="0"/>
                <a:cs typeface="Arial" panose="020B0604020202020204" pitchFamily="34" charset="0"/>
              </a:rPr>
              <a:t>Klik på pilen</a:t>
            </a:r>
            <a:r>
              <a:rPr lang="da-DK" altLang="da-DK" sz="900" b="0" baseline="0" noProof="1">
                <a:solidFill>
                  <a:schemeClr val="tx1"/>
                </a:solidFill>
                <a:latin typeface="Arial" panose="020B0604020202020204" pitchFamily="34" charset="0"/>
                <a:cs typeface="Arial" panose="020B0604020202020204" pitchFamily="34" charset="0"/>
              </a:rPr>
              <a:t> ved siden af </a:t>
            </a:r>
            <a:r>
              <a:rPr lang="da-DK" altLang="da-DK" sz="900" b="1" baseline="0" noProof="1">
                <a:solidFill>
                  <a:schemeClr val="tx1"/>
                </a:solidFill>
                <a:latin typeface="Arial" panose="020B0604020202020204" pitchFamily="34" charset="0"/>
                <a:cs typeface="Arial" panose="020B0604020202020204" pitchFamily="34" charset="0"/>
              </a:rPr>
              <a:t>Layout</a:t>
            </a:r>
            <a:r>
              <a:rPr lang="da-DK" altLang="da-DK" sz="900" b="0" baseline="0" noProof="1">
                <a:solidFill>
                  <a:schemeClr val="tx1"/>
                </a:solidFill>
                <a:latin typeface="Arial" panose="020B0604020202020204" pitchFamily="34" charset="0"/>
                <a:cs typeface="Arial" panose="020B0604020202020204" pitchFamily="34" charset="0"/>
              </a:rPr>
              <a:t> </a:t>
            </a:r>
            <a:br>
              <a:rPr lang="da-DK" altLang="da-DK" sz="900" b="0" baseline="0" noProof="1">
                <a:solidFill>
                  <a:schemeClr val="tx1"/>
                </a:solidFill>
                <a:latin typeface="Arial" panose="020B0604020202020204" pitchFamily="34" charset="0"/>
                <a:cs typeface="Arial" panose="020B0604020202020204" pitchFamily="34" charset="0"/>
              </a:rPr>
            </a:br>
            <a:r>
              <a:rPr lang="da-DK" altLang="da-DK" sz="900" b="0" baseline="0" noProof="1">
                <a:solidFill>
                  <a:schemeClr val="tx1"/>
                </a:solidFill>
                <a:latin typeface="Arial" panose="020B0604020202020204" pitchFamily="34" charset="0"/>
                <a:cs typeface="Arial" panose="020B0604020202020204" pitchFamily="34" charset="0"/>
              </a:rPr>
              <a:t>for at få vist en dropdown menu af </a:t>
            </a:r>
            <a:br>
              <a:rPr lang="da-DK" altLang="da-DK" sz="900" b="0" baseline="0" noProof="1">
                <a:solidFill>
                  <a:schemeClr val="tx1"/>
                </a:solidFill>
                <a:latin typeface="Arial" panose="020B0604020202020204" pitchFamily="34" charset="0"/>
                <a:cs typeface="Arial" panose="020B0604020202020204" pitchFamily="34" charset="0"/>
              </a:rPr>
            </a:br>
            <a:r>
              <a:rPr lang="da-DK" altLang="da-DK" sz="900" b="0" baseline="0" noProof="1">
                <a:solidFill>
                  <a:schemeClr val="tx1"/>
                </a:solidFill>
                <a:latin typeface="Arial" panose="020B0604020202020204" pitchFamily="34" charset="0"/>
                <a:cs typeface="Arial" panose="020B0604020202020204" pitchFamily="34" charset="0"/>
              </a:rPr>
              <a:t>mulige slides layout</a:t>
            </a:r>
            <a:endParaRPr lang="da-DK" altLang="da-DK" sz="900" b="0"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2. </a:t>
            </a:r>
            <a:r>
              <a:rPr lang="da-DK" altLang="da-DK" sz="900" b="0" noProof="1">
                <a:solidFill>
                  <a:schemeClr val="tx1"/>
                </a:solidFill>
                <a:latin typeface="Arial" panose="020B0604020202020204" pitchFamily="34" charset="0"/>
                <a:cs typeface="Arial" panose="020B0604020202020204" pitchFamily="34" charset="0"/>
              </a:rPr>
              <a:t>Vælg </a:t>
            </a:r>
            <a:r>
              <a:rPr lang="da-DK" altLang="da-DK" sz="900" b="1" noProof="1">
                <a:solidFill>
                  <a:schemeClr val="tx1"/>
                </a:solidFill>
                <a:latin typeface="Arial" panose="020B0604020202020204" pitchFamily="34" charset="0"/>
                <a:cs typeface="Arial" panose="020B0604020202020204" pitchFamily="34" charset="0"/>
              </a:rPr>
              <a:t>Layout</a:t>
            </a:r>
            <a:r>
              <a:rPr lang="da-DK" altLang="da-DK" sz="900" b="0" noProof="1">
                <a:solidFill>
                  <a:schemeClr val="tx1"/>
                </a:solidFill>
                <a:latin typeface="Arial" panose="020B0604020202020204" pitchFamily="34" charset="0"/>
                <a:cs typeface="Arial" panose="020B0604020202020204" pitchFamily="34" charset="0"/>
              </a:rPr>
              <a:t> for at ændre dit </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nuværende layout til et alternativt</a:t>
            </a:r>
          </a:p>
          <a:p>
            <a:pPr fontAlgn="auto">
              <a:spcBef>
                <a:spcPts val="1200"/>
              </a:spcBef>
              <a:spcAft>
                <a:spcPts val="600"/>
              </a:spcAft>
              <a:buFont typeface="+mj-lt"/>
              <a:buNone/>
              <a:defRPr/>
            </a:pPr>
            <a:r>
              <a:rPr lang="da-DK" sz="900" b="1" noProof="1">
                <a:solidFill>
                  <a:schemeClr val="tx1"/>
                </a:solidFill>
                <a:latin typeface="Arial" panose="020B0604020202020204" pitchFamily="34" charset="0"/>
                <a:cs typeface="Arial" panose="020B0604020202020204" pitchFamily="34" charset="0"/>
              </a:rPr>
              <a:t>Nulstil slide</a:t>
            </a:r>
          </a:p>
          <a:p>
            <a:pPr marL="0" marR="0" indent="0" algn="l" defTabSz="914400" rtl="0" eaLnBrk="1" fontAlgn="auto" latinLnBrk="0" hangingPunct="1">
              <a:lnSpc>
                <a:spcPct val="100000"/>
              </a:lnSpc>
              <a:spcBef>
                <a:spcPts val="0"/>
              </a:spcBef>
              <a:spcAft>
                <a:spcPts val="600"/>
              </a:spcAft>
              <a:buClrTx/>
              <a:buSzTx/>
              <a:buFont typeface="+mj-lt"/>
              <a:buNone/>
              <a:tabLst/>
              <a:defRPr/>
            </a:pPr>
            <a:r>
              <a:rPr lang="da-DK" altLang="da-DK" sz="900" b="1" noProof="1">
                <a:solidFill>
                  <a:schemeClr val="tx1"/>
                </a:solidFill>
                <a:latin typeface="Arial" panose="020B0604020202020204" pitchFamily="34" charset="0"/>
                <a:cs typeface="Arial" panose="020B0604020202020204" pitchFamily="34" charset="0"/>
              </a:rPr>
              <a:t>1. </a:t>
            </a:r>
            <a:r>
              <a:rPr lang="da-DK" altLang="da-DK" sz="900" b="0" noProof="1">
                <a:solidFill>
                  <a:schemeClr val="tx1"/>
                </a:solidFill>
                <a:latin typeface="Arial" panose="020B0604020202020204" pitchFamily="34" charset="0"/>
                <a:cs typeface="Arial" panose="020B0604020202020204" pitchFamily="34" charset="0"/>
              </a:rPr>
              <a:t>Klik på fanen </a:t>
            </a:r>
            <a:r>
              <a:rPr lang="da-DK" altLang="da-DK" sz="900" b="1" noProof="1">
                <a:solidFill>
                  <a:schemeClr val="tx1"/>
                </a:solidFill>
                <a:latin typeface="Arial" panose="020B0604020202020204" pitchFamily="34" charset="0"/>
                <a:cs typeface="Arial" panose="020B0604020202020204" pitchFamily="34" charset="0"/>
              </a:rPr>
              <a:t>Hjem</a:t>
            </a:r>
          </a:p>
          <a:p>
            <a:pPr marL="0" marR="0" indent="0" algn="l" defTabSz="914400" rtl="0" eaLnBrk="1" fontAlgn="auto" latinLnBrk="0" hangingPunct="1">
              <a:lnSpc>
                <a:spcPct val="100000"/>
              </a:lnSpc>
              <a:spcBef>
                <a:spcPts val="0"/>
              </a:spcBef>
              <a:spcAft>
                <a:spcPts val="600"/>
              </a:spcAft>
              <a:buClrTx/>
              <a:buSzTx/>
              <a:buFont typeface="+mj-lt"/>
              <a:buNone/>
              <a:tabLst/>
              <a:defRPr/>
            </a:pPr>
            <a:r>
              <a:rPr lang="da-DK" altLang="da-DK" sz="900" b="1" noProof="1">
                <a:solidFill>
                  <a:schemeClr val="tx1"/>
                </a:solidFill>
                <a:latin typeface="Arial" panose="020B0604020202020204" pitchFamily="34" charset="0"/>
                <a:cs typeface="Arial" panose="020B0604020202020204" pitchFamily="34" charset="0"/>
              </a:rPr>
              <a:t>2. </a:t>
            </a:r>
            <a:r>
              <a:rPr lang="da-DK" altLang="da-DK" sz="900" b="0" noProof="1">
                <a:solidFill>
                  <a:schemeClr val="tx1"/>
                </a:solidFill>
                <a:latin typeface="Arial" panose="020B0604020202020204" pitchFamily="34" charset="0"/>
                <a:cs typeface="Arial" panose="020B0604020202020204" pitchFamily="34" charset="0"/>
              </a:rPr>
              <a:t>Vælg </a:t>
            </a:r>
            <a:r>
              <a:rPr lang="da-DK" altLang="da-DK" sz="900" b="1" noProof="1">
                <a:solidFill>
                  <a:schemeClr val="tx1"/>
                </a:solidFill>
                <a:latin typeface="Arial" panose="020B0604020202020204" pitchFamily="34" charset="0"/>
                <a:cs typeface="Arial" panose="020B0604020202020204" pitchFamily="34" charset="0"/>
              </a:rPr>
              <a:t>Nulstil</a:t>
            </a:r>
            <a:r>
              <a:rPr lang="da-DK" altLang="da-DK" sz="900" b="0" noProof="1">
                <a:solidFill>
                  <a:schemeClr val="tx1"/>
                </a:solidFill>
                <a:latin typeface="Arial" panose="020B0604020202020204" pitchFamily="34" charset="0"/>
                <a:cs typeface="Arial" panose="020B0604020202020204" pitchFamily="34" charset="0"/>
              </a:rPr>
              <a:t> for at nulstille placering, størrelse og formatering af pladsholdere til layoutets oprindelige design</a:t>
            </a:r>
            <a:endParaRPr lang="da-DK" sz="900"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endParaRPr lang="da-DK" altLang="da-DK" sz="900" b="0" noProof="1">
              <a:solidFill>
                <a:schemeClr val="tx1"/>
              </a:solidFill>
              <a:latin typeface="Arial" panose="020B0604020202020204" pitchFamily="34" charset="0"/>
              <a:cs typeface="Arial" panose="020B0604020202020204" pitchFamily="34" charset="0"/>
            </a:endParaRPr>
          </a:p>
        </p:txBody>
      </p:sp>
      <p:pic>
        <p:nvPicPr>
          <p:cNvPr id="18" name="1 Forøg formindsk">
            <a:extLst>
              <a:ext uri="{FF2B5EF4-FFF2-40B4-BE49-F238E27FC236}">
                <a16:creationId xmlns:a16="http://schemas.microsoft.com/office/drawing/2014/main" id="{C1320887-C283-44C4-A258-0F4F30AB9BB8}"/>
              </a:ext>
            </a:extLst>
          </p:cNvPr>
          <p:cNvPicPr>
            <a:picLocks noChangeAspect="1"/>
          </p:cNvPicPr>
          <p:nvPr userDrawn="1"/>
        </p:nvPicPr>
        <p:blipFill>
          <a:blip r:embed="rId2"/>
          <a:stretch>
            <a:fillRect/>
          </a:stretch>
        </p:blipFill>
        <p:spPr>
          <a:xfrm>
            <a:off x="2719597" y="2564168"/>
            <a:ext cx="549328" cy="285228"/>
          </a:xfrm>
          <a:prstGeom prst="rect">
            <a:avLst/>
          </a:prstGeom>
        </p:spPr>
      </p:pic>
      <p:pic>
        <p:nvPicPr>
          <p:cNvPr id="20" name="3 Layout">
            <a:extLst>
              <a:ext uri="{FF2B5EF4-FFF2-40B4-BE49-F238E27FC236}">
                <a16:creationId xmlns:a16="http://schemas.microsoft.com/office/drawing/2014/main" id="{65C4A96F-1A4B-422A-A364-36A11A350F15}"/>
              </a:ext>
            </a:extLst>
          </p:cNvPr>
          <p:cNvPicPr>
            <a:picLocks noChangeAspect="1"/>
          </p:cNvPicPr>
          <p:nvPr userDrawn="1"/>
        </p:nvPicPr>
        <p:blipFill rotWithShape="1">
          <a:blip r:embed="rId3"/>
          <a:srcRect l="36944" r="2272" b="69429"/>
          <a:stretch/>
        </p:blipFill>
        <p:spPr>
          <a:xfrm>
            <a:off x="2748981" y="3277001"/>
            <a:ext cx="593368" cy="192211"/>
          </a:xfrm>
          <a:prstGeom prst="rect">
            <a:avLst/>
          </a:prstGeom>
        </p:spPr>
      </p:pic>
      <p:pic>
        <p:nvPicPr>
          <p:cNvPr id="21" name="4 Nulstil">
            <a:extLst>
              <a:ext uri="{FF2B5EF4-FFF2-40B4-BE49-F238E27FC236}">
                <a16:creationId xmlns:a16="http://schemas.microsoft.com/office/drawing/2014/main" id="{B4442F1F-206C-4948-A2CE-402C8A7844FA}"/>
              </a:ext>
            </a:extLst>
          </p:cNvPr>
          <p:cNvPicPr>
            <a:picLocks noChangeAspect="1"/>
          </p:cNvPicPr>
          <p:nvPr userDrawn="1"/>
        </p:nvPicPr>
        <p:blipFill>
          <a:blip r:embed="rId4"/>
          <a:stretch>
            <a:fillRect/>
          </a:stretch>
        </p:blipFill>
        <p:spPr>
          <a:xfrm>
            <a:off x="2748981" y="4655118"/>
            <a:ext cx="547241" cy="197798"/>
          </a:xfrm>
          <a:prstGeom prst="rect">
            <a:avLst/>
          </a:prstGeom>
        </p:spPr>
      </p:pic>
      <p:sp>
        <p:nvSpPr>
          <p:cNvPr id="22" name="Text Box 3">
            <a:extLst>
              <a:ext uri="{FF2B5EF4-FFF2-40B4-BE49-F238E27FC236}">
                <a16:creationId xmlns:a16="http://schemas.microsoft.com/office/drawing/2014/main" id="{AC472DCD-3E25-4024-9053-0797118E2199}"/>
              </a:ext>
            </a:extLst>
          </p:cNvPr>
          <p:cNvSpPr txBox="1">
            <a:spLocks noChangeArrowheads="1"/>
          </p:cNvSpPr>
          <p:nvPr userDrawn="1"/>
        </p:nvSpPr>
        <p:spPr bwMode="auto">
          <a:xfrm>
            <a:off x="4341331" y="1479519"/>
            <a:ext cx="2160798" cy="449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da-DK" sz="900" b="1" noProof="1">
                <a:solidFill>
                  <a:schemeClr val="tx1"/>
                </a:solidFill>
                <a:latin typeface="Arial" panose="020B0604020202020204" pitchFamily="34" charset="0"/>
                <a:cs typeface="Arial" panose="020B0604020202020204" pitchFamily="34" charset="0"/>
              </a:rPr>
              <a:t>Indsæt billede</a:t>
            </a:r>
          </a:p>
          <a:p>
            <a:pPr eaLnBrk="1" hangingPunct="1">
              <a:spcAft>
                <a:spcPts val="600"/>
              </a:spcAft>
              <a:defRPr/>
            </a:pPr>
            <a:r>
              <a:rPr lang="da-DK" altLang="da-DK" sz="900" b="0" noProof="1">
                <a:solidFill>
                  <a:schemeClr val="tx1"/>
                </a:solidFill>
                <a:latin typeface="Arial" panose="020B0604020202020204" pitchFamily="34" charset="0"/>
                <a:cs typeface="Arial" panose="020B0604020202020204" pitchFamily="34" charset="0"/>
              </a:rPr>
              <a:t>På slides med billedpladsholder eller hvilken som helst anden pladsholder, klik på pladsholderens kant. TIP: Hold Shift nede og klik på pladsholderen</a:t>
            </a:r>
            <a:endParaRPr lang="da-DK" altLang="da-DK" sz="900" noProof="1">
              <a:solidFill>
                <a:schemeClr val="tx1"/>
              </a:solidFill>
              <a:latin typeface="Arial" panose="020B0604020202020204" pitchFamily="34" charset="0"/>
              <a:cs typeface="Arial" panose="020B0604020202020204" pitchFamily="34" charset="0"/>
            </a:endParaRPr>
          </a:p>
          <a:p>
            <a:pPr eaLnBrk="1" hangingPunct="1">
              <a:spcBef>
                <a:spcPts val="1200"/>
              </a:spcBef>
              <a:spcAft>
                <a:spcPts val="600"/>
              </a:spcAft>
              <a:defRPr/>
            </a:pPr>
            <a:r>
              <a:rPr lang="da-DK" sz="900" b="1" noProof="1">
                <a:solidFill>
                  <a:schemeClr val="tx1"/>
                </a:solidFill>
                <a:latin typeface="Arial" panose="020B0604020202020204" pitchFamily="34" charset="0"/>
                <a:cs typeface="Arial" panose="020B0604020202020204" pitchFamily="34" charset="0"/>
              </a:rPr>
              <a:t>A. Indsæt firma billede</a:t>
            </a:r>
            <a:endParaRPr lang="da-DK" altLang="da-DK" sz="900" b="0" noProof="1">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da-DK" altLang="da-DK" sz="900" b="0" noProof="1">
                <a:solidFill>
                  <a:schemeClr val="tx1"/>
                </a:solidFill>
                <a:latin typeface="Arial" panose="020B0604020202020204" pitchFamily="34" charset="0"/>
                <a:cs typeface="Arial" panose="020B0604020202020204" pitchFamily="34" charset="0"/>
              </a:rPr>
              <a:t>1. Klik på den blå </a:t>
            </a:r>
            <a:r>
              <a:rPr lang="da-DK" altLang="da-DK" sz="900" b="1" baseline="0" noProof="1">
                <a:solidFill>
                  <a:schemeClr val="tx1"/>
                </a:solidFill>
                <a:latin typeface="Arial" panose="020B0604020202020204" pitchFamily="34" charset="0"/>
                <a:cs typeface="Arial" panose="020B0604020202020204" pitchFamily="34" charset="0"/>
              </a:rPr>
              <a:t>Templafy</a:t>
            </a:r>
            <a:r>
              <a:rPr lang="da-DK" altLang="da-DK" sz="900" b="0" baseline="0" noProof="1">
                <a:solidFill>
                  <a:schemeClr val="tx1"/>
                </a:solidFill>
                <a:latin typeface="Arial" panose="020B0604020202020204" pitchFamily="34" charset="0"/>
                <a:cs typeface="Arial" panose="020B0604020202020204" pitchFamily="34" charset="0"/>
              </a:rPr>
              <a:t>-knap</a:t>
            </a:r>
          </a:p>
          <a:p>
            <a:pPr marL="0" marR="0" lvl="0" indent="0" algn="l" defTabSz="914400" rtl="0" eaLnBrk="1" fontAlgn="auto" latinLnBrk="0" hangingPunct="1">
              <a:lnSpc>
                <a:spcPct val="100000"/>
              </a:lnSpc>
              <a:spcBef>
                <a:spcPts val="0"/>
              </a:spcBef>
              <a:spcAft>
                <a:spcPts val="600"/>
              </a:spcAft>
              <a:buClrTx/>
              <a:buSzTx/>
              <a:buFontTx/>
              <a:buNone/>
              <a:tabLst/>
              <a:defRPr/>
            </a:pPr>
            <a:r>
              <a:rPr lang="da-DK" altLang="da-DK" sz="900" b="0" baseline="0" noProof="1">
                <a:solidFill>
                  <a:schemeClr val="tx1"/>
                </a:solidFill>
                <a:latin typeface="Arial" panose="020B0604020202020204" pitchFamily="34" charset="0"/>
                <a:cs typeface="Arial" panose="020B0604020202020204" pitchFamily="34" charset="0"/>
              </a:rPr>
              <a:t>2. I drop ned menuen, vælg </a:t>
            </a:r>
            <a:r>
              <a:rPr lang="da-DK" altLang="da-DK" sz="900" b="1" baseline="0" noProof="1">
                <a:solidFill>
                  <a:schemeClr val="tx1"/>
                </a:solidFill>
                <a:latin typeface="Arial" panose="020B0604020202020204" pitchFamily="34" charset="0"/>
                <a:cs typeface="Arial" panose="020B0604020202020204" pitchFamily="34" charset="0"/>
              </a:rPr>
              <a:t>Images</a:t>
            </a:r>
            <a:r>
              <a:rPr lang="da-DK" altLang="da-DK" sz="900" b="0" baseline="0" noProof="1">
                <a:solidFill>
                  <a:schemeClr val="tx1"/>
                </a:solidFill>
                <a:latin typeface="Arial" panose="020B0604020202020204" pitchFamily="34" charset="0"/>
                <a:cs typeface="Arial" panose="020B0604020202020204" pitchFamily="34" charset="0"/>
              </a:rPr>
              <a:t>, </a:t>
            </a:r>
            <a:br>
              <a:rPr lang="da-DK" altLang="da-DK" sz="900" b="0" baseline="0" noProof="1">
                <a:solidFill>
                  <a:schemeClr val="tx1"/>
                </a:solidFill>
                <a:latin typeface="Arial" panose="020B0604020202020204" pitchFamily="34" charset="0"/>
                <a:cs typeface="Arial" panose="020B0604020202020204" pitchFamily="34" charset="0"/>
              </a:rPr>
            </a:br>
            <a:r>
              <a:rPr lang="da-DK" altLang="da-DK" sz="900" b="0" baseline="0" noProof="1">
                <a:solidFill>
                  <a:schemeClr val="tx1"/>
                </a:solidFill>
                <a:latin typeface="Arial" panose="020B0604020202020204" pitchFamily="34" charset="0"/>
                <a:cs typeface="Arial" panose="020B0604020202020204" pitchFamily="34" charset="0"/>
              </a:rPr>
              <a:t>eller klik på </a:t>
            </a:r>
            <a:r>
              <a:rPr lang="da-DK" altLang="da-DK" sz="900" b="1" baseline="0" noProof="1">
                <a:solidFill>
                  <a:schemeClr val="tx1"/>
                </a:solidFill>
                <a:latin typeface="Arial" panose="020B0604020202020204" pitchFamily="34" charset="0"/>
                <a:cs typeface="Arial" panose="020B0604020202020204" pitchFamily="34" charset="0"/>
              </a:rPr>
              <a:t>Images</a:t>
            </a:r>
            <a:r>
              <a:rPr lang="da-DK" altLang="da-DK" sz="900" b="0" i="0" baseline="0" noProof="1">
                <a:solidFill>
                  <a:schemeClr val="tx1"/>
                </a:solidFill>
                <a:latin typeface="Arial" panose="020B0604020202020204" pitchFamily="34" charset="0"/>
                <a:cs typeface="Arial" panose="020B0604020202020204" pitchFamily="34" charset="0"/>
              </a:rPr>
              <a:t>-knappen</a:t>
            </a:r>
            <a:r>
              <a:rPr lang="da-DK" altLang="da-DK" sz="900" b="0" baseline="0" noProof="1">
                <a:solidFill>
                  <a:schemeClr val="tx1"/>
                </a:solidFill>
                <a:latin typeface="Arial" panose="020B0604020202020204" pitchFamily="34" charset="0"/>
                <a:cs typeface="Arial" panose="020B0604020202020204" pitchFamily="34" charset="0"/>
              </a:rPr>
              <a:t> i Templafy vinduet i højre side af skærmen</a:t>
            </a:r>
            <a:endParaRPr lang="da-DK" altLang="da-DK" sz="900" noProof="1">
              <a:solidFill>
                <a:schemeClr val="tx1"/>
              </a:solidFill>
              <a:latin typeface="Arial" panose="020B0604020202020204" pitchFamily="34" charset="0"/>
              <a:cs typeface="Arial" panose="020B0604020202020204" pitchFamily="34" charset="0"/>
            </a:endParaRPr>
          </a:p>
          <a:p>
            <a:pPr eaLnBrk="1" hangingPunct="1">
              <a:spcBef>
                <a:spcPts val="1200"/>
              </a:spcBef>
              <a:spcAft>
                <a:spcPts val="600"/>
              </a:spcAft>
              <a:defRPr/>
            </a:pPr>
            <a:r>
              <a:rPr lang="da-DK" altLang="da-DK" sz="900" b="1" baseline="0" noProof="1">
                <a:solidFill>
                  <a:schemeClr val="tx1"/>
                </a:solidFill>
                <a:latin typeface="Arial" panose="020B0604020202020204" pitchFamily="34" charset="0"/>
                <a:cs typeface="Arial" panose="020B0604020202020204" pitchFamily="34" charset="0"/>
              </a:rPr>
              <a:t>B. Browse efter andre billeder</a:t>
            </a: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1. </a:t>
            </a:r>
            <a:r>
              <a:rPr lang="da-DK" altLang="da-DK" sz="900" b="0" noProof="1">
                <a:solidFill>
                  <a:schemeClr val="tx1"/>
                </a:solidFill>
                <a:latin typeface="Arial" panose="020B0604020202020204" pitchFamily="34" charset="0"/>
                <a:cs typeface="Arial" panose="020B0604020202020204" pitchFamily="34" charset="0"/>
              </a:rPr>
              <a:t>Klik</a:t>
            </a:r>
            <a:r>
              <a:rPr lang="da-DK" altLang="da-DK" sz="900" b="0" baseline="0" noProof="1">
                <a:solidFill>
                  <a:schemeClr val="tx1"/>
                </a:solidFill>
                <a:latin typeface="Arial" panose="020B0604020202020204" pitchFamily="34" charset="0"/>
                <a:cs typeface="Arial" panose="020B0604020202020204" pitchFamily="34" charset="0"/>
              </a:rPr>
              <a:t> på </a:t>
            </a:r>
            <a:r>
              <a:rPr lang="da-DK" altLang="da-DK" sz="900" b="1" baseline="0" noProof="1">
                <a:solidFill>
                  <a:schemeClr val="tx1"/>
                </a:solidFill>
                <a:latin typeface="Arial" panose="020B0604020202020204" pitchFamily="34" charset="0"/>
                <a:cs typeface="Arial" panose="020B0604020202020204" pitchFamily="34" charset="0"/>
              </a:rPr>
              <a:t>Image Tools-</a:t>
            </a:r>
            <a:r>
              <a:rPr lang="da-DK" altLang="da-DK" sz="900" b="0" baseline="0" noProof="1">
                <a:solidFill>
                  <a:schemeClr val="tx1"/>
                </a:solidFill>
                <a:latin typeface="Arial" panose="020B0604020202020204" pitchFamily="34" charset="0"/>
                <a:cs typeface="Arial" panose="020B0604020202020204" pitchFamily="34" charset="0"/>
              </a:rPr>
              <a:t>knappen</a:t>
            </a:r>
            <a:br>
              <a:rPr lang="da-DK" altLang="da-DK" sz="900" b="0" baseline="0" noProof="1">
                <a:solidFill>
                  <a:schemeClr val="tx1"/>
                </a:solidFill>
                <a:latin typeface="Arial" panose="020B0604020202020204" pitchFamily="34" charset="0"/>
                <a:cs typeface="Arial" panose="020B0604020202020204" pitchFamily="34" charset="0"/>
              </a:rPr>
            </a:br>
            <a:r>
              <a:rPr lang="da-DK" altLang="da-DK" sz="900" b="0" baseline="0" noProof="1">
                <a:solidFill>
                  <a:schemeClr val="tx1"/>
                </a:solidFill>
                <a:latin typeface="Arial" panose="020B0604020202020204" pitchFamily="34" charset="0"/>
                <a:cs typeface="Arial" panose="020B0604020202020204" pitchFamily="34" charset="0"/>
              </a:rPr>
              <a:t>som findes under firma fanen</a:t>
            </a:r>
          </a:p>
          <a:p>
            <a:pPr eaLnBrk="1" hangingPunct="1">
              <a:spcAft>
                <a:spcPts val="600"/>
              </a:spcAft>
              <a:defRPr/>
            </a:pPr>
            <a:r>
              <a:rPr lang="da-DK" altLang="da-DK" sz="900" b="1" baseline="0" noProof="1">
                <a:solidFill>
                  <a:schemeClr val="tx1"/>
                </a:solidFill>
                <a:latin typeface="Arial" panose="020B0604020202020204" pitchFamily="34" charset="0"/>
                <a:cs typeface="Arial" panose="020B0604020202020204" pitchFamily="34" charset="0"/>
              </a:rPr>
              <a:t>2. </a:t>
            </a:r>
            <a:r>
              <a:rPr lang="da-DK" altLang="da-DK" sz="900" b="0" baseline="0" noProof="1">
                <a:solidFill>
                  <a:schemeClr val="tx1"/>
                </a:solidFill>
                <a:latin typeface="Arial" panose="020B0604020202020204" pitchFamily="34" charset="0"/>
                <a:cs typeface="Arial" panose="020B0604020202020204" pitchFamily="34" charset="0"/>
              </a:rPr>
              <a:t>Klik på </a:t>
            </a:r>
            <a:r>
              <a:rPr lang="da-DK" altLang="da-DK" sz="900" b="1" baseline="0" noProof="1">
                <a:solidFill>
                  <a:schemeClr val="tx1"/>
                </a:solidFill>
                <a:latin typeface="Arial" panose="020B0604020202020204" pitchFamily="34" charset="0"/>
                <a:cs typeface="Arial" panose="020B0604020202020204" pitchFamily="34" charset="0"/>
              </a:rPr>
              <a:t>Indsæt</a:t>
            </a:r>
            <a:r>
              <a:rPr lang="da-DK" altLang="da-DK" sz="900" b="0" baseline="0" noProof="1">
                <a:solidFill>
                  <a:schemeClr val="tx1"/>
                </a:solidFill>
                <a:latin typeface="Arial" panose="020B0604020202020204" pitchFamily="34" charset="0"/>
                <a:cs typeface="Arial" panose="020B0604020202020204" pitchFamily="34" charset="0"/>
              </a:rPr>
              <a:t> for at browse </a:t>
            </a:r>
            <a:br>
              <a:rPr lang="da-DK" altLang="da-DK" sz="900" b="0" baseline="0" noProof="1">
                <a:solidFill>
                  <a:schemeClr val="tx1"/>
                </a:solidFill>
                <a:latin typeface="Arial" panose="020B0604020202020204" pitchFamily="34" charset="0"/>
                <a:cs typeface="Arial" panose="020B0604020202020204" pitchFamily="34" charset="0"/>
              </a:rPr>
            </a:br>
            <a:r>
              <a:rPr lang="da-DK" altLang="da-DK" sz="900" b="0" baseline="0" noProof="1">
                <a:solidFill>
                  <a:schemeClr val="tx1"/>
                </a:solidFill>
                <a:latin typeface="Arial" panose="020B0604020202020204" pitchFamily="34" charset="0"/>
                <a:cs typeface="Arial" panose="020B0604020202020204" pitchFamily="34" charset="0"/>
              </a:rPr>
              <a:t>efter et billede</a:t>
            </a:r>
            <a:endParaRPr lang="da-DK" altLang="da-DK" sz="900" noProof="1">
              <a:solidFill>
                <a:schemeClr val="tx1"/>
              </a:solidFill>
              <a:latin typeface="Arial" panose="020B0604020202020204" pitchFamily="34" charset="0"/>
              <a:cs typeface="Arial" panose="020B0604020202020204" pitchFamily="34" charset="0"/>
            </a:endParaRPr>
          </a:p>
          <a:p>
            <a:pPr eaLnBrk="1" hangingPunct="1">
              <a:spcBef>
                <a:spcPts val="1200"/>
              </a:spcBef>
              <a:spcAft>
                <a:spcPts val="600"/>
              </a:spcAft>
              <a:defRPr/>
            </a:pPr>
            <a:r>
              <a:rPr lang="da-DK" sz="900" b="1">
                <a:solidFill>
                  <a:srgbClr val="000000"/>
                </a:solidFill>
                <a:latin typeface="Arial" panose="020B0604020202020204" pitchFamily="34" charset="0"/>
                <a:ea typeface="Times New Roman" panose="02020603050405020304" pitchFamily="18" charset="0"/>
              </a:rPr>
              <a:t>C. Indsæt et kopieret billede</a:t>
            </a:r>
            <a:endParaRPr lang="da-DK" altLang="da-DK" sz="900" noProof="1">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da-DK" altLang="da-DK" sz="900" b="1" noProof="1">
                <a:solidFill>
                  <a:schemeClr val="tx1"/>
                </a:solidFill>
                <a:latin typeface="Arial" panose="020B0604020202020204" pitchFamily="34" charset="0"/>
                <a:cs typeface="Arial" panose="020B0604020202020204" pitchFamily="34" charset="0"/>
              </a:rPr>
              <a:t>1. </a:t>
            </a:r>
            <a:r>
              <a:rPr lang="da-DK" altLang="da-DK" sz="900" b="0" noProof="1">
                <a:solidFill>
                  <a:schemeClr val="tx1"/>
                </a:solidFill>
                <a:latin typeface="Arial" panose="020B0604020202020204" pitchFamily="34" charset="0"/>
                <a:cs typeface="Arial" panose="020B0604020202020204" pitchFamily="34" charset="0"/>
              </a:rPr>
              <a:t>Klik på </a:t>
            </a:r>
            <a:r>
              <a:rPr lang="da-DK" altLang="da-DK" sz="900" b="1" baseline="0" noProof="1">
                <a:solidFill>
                  <a:schemeClr val="tx1"/>
                </a:solidFill>
                <a:latin typeface="Arial" panose="020B0604020202020204" pitchFamily="34" charset="0"/>
                <a:cs typeface="Arial" panose="020B0604020202020204" pitchFamily="34" charset="0"/>
              </a:rPr>
              <a:t>Image Tools-</a:t>
            </a:r>
            <a:r>
              <a:rPr lang="da-DK" altLang="da-DK" sz="900" b="0" baseline="0" noProof="1">
                <a:solidFill>
                  <a:schemeClr val="tx1"/>
                </a:solidFill>
                <a:latin typeface="Arial" panose="020B0604020202020204" pitchFamily="34" charset="0"/>
                <a:cs typeface="Arial" panose="020B0604020202020204" pitchFamily="34" charset="0"/>
              </a:rPr>
              <a:t>knappen</a:t>
            </a:r>
            <a:r>
              <a:rPr lang="da-DK" altLang="da-DK" sz="900" b="1" baseline="0" noProof="1">
                <a:solidFill>
                  <a:schemeClr val="tx1"/>
                </a:solidFill>
                <a:latin typeface="Arial" panose="020B0604020202020204" pitchFamily="34" charset="0"/>
                <a:cs typeface="Arial" panose="020B0604020202020204" pitchFamily="34" charset="0"/>
              </a:rPr>
              <a:t> </a:t>
            </a:r>
            <a:br>
              <a:rPr lang="da-DK" altLang="da-DK" sz="900" b="1" baseline="0" noProof="1">
                <a:solidFill>
                  <a:schemeClr val="tx1"/>
                </a:solidFill>
                <a:latin typeface="Arial" panose="020B0604020202020204" pitchFamily="34" charset="0"/>
                <a:cs typeface="Arial" panose="020B0604020202020204" pitchFamily="34" charset="0"/>
              </a:rPr>
            </a:br>
            <a:r>
              <a:rPr lang="da-DK" altLang="da-DK" sz="900" b="0" baseline="0" noProof="1">
                <a:solidFill>
                  <a:schemeClr val="tx1"/>
                </a:solidFill>
                <a:latin typeface="Arial" panose="020B0604020202020204" pitchFamily="34" charset="0"/>
                <a:cs typeface="Arial" panose="020B0604020202020204" pitchFamily="34" charset="0"/>
              </a:rPr>
              <a:t>som findes under firma fanen </a:t>
            </a:r>
          </a:p>
          <a:p>
            <a:pPr eaLnBrk="1" hangingPunct="1">
              <a:spcAft>
                <a:spcPts val="600"/>
              </a:spcAft>
              <a:defRPr/>
            </a:pPr>
            <a:r>
              <a:rPr lang="da-DK" altLang="da-DK" sz="900" b="1" baseline="0" noProof="1">
                <a:solidFill>
                  <a:schemeClr val="tx1"/>
                </a:solidFill>
                <a:latin typeface="Arial" panose="020B0604020202020204" pitchFamily="34" charset="0"/>
                <a:cs typeface="Arial" panose="020B0604020202020204" pitchFamily="34" charset="0"/>
              </a:rPr>
              <a:t>2. </a:t>
            </a:r>
            <a:r>
              <a:rPr lang="da-DK" altLang="da-DK" sz="900" b="0" baseline="0" noProof="1">
                <a:solidFill>
                  <a:schemeClr val="tx1"/>
                </a:solidFill>
                <a:latin typeface="Arial" panose="020B0604020202020204" pitchFamily="34" charset="0"/>
                <a:cs typeface="Arial" panose="020B0604020202020204" pitchFamily="34" charset="0"/>
              </a:rPr>
              <a:t>Klik på </a:t>
            </a:r>
            <a:r>
              <a:rPr lang="da-DK" altLang="da-DK" sz="900" b="1" baseline="0" noProof="1">
                <a:solidFill>
                  <a:schemeClr val="tx1"/>
                </a:solidFill>
                <a:latin typeface="Arial" panose="020B0604020202020204" pitchFamily="34" charset="0"/>
                <a:cs typeface="Arial" panose="020B0604020202020204" pitchFamily="34" charset="0"/>
              </a:rPr>
              <a:t>Paste</a:t>
            </a:r>
            <a:r>
              <a:rPr lang="da-DK" altLang="da-DK" sz="900" b="0" baseline="0" noProof="1">
                <a:solidFill>
                  <a:schemeClr val="tx1"/>
                </a:solidFill>
                <a:latin typeface="Arial" panose="020B0604020202020204" pitchFamily="34" charset="0"/>
                <a:cs typeface="Arial" panose="020B0604020202020204" pitchFamily="34" charset="0"/>
              </a:rPr>
              <a:t> for at indsætte det kopierede billede</a:t>
            </a:r>
            <a:endParaRPr lang="da-DK" altLang="da-DK" sz="900" b="1"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endParaRPr lang="da-DK" altLang="da-DK" sz="900" b="1" noProof="1">
              <a:solidFill>
                <a:schemeClr val="tx1"/>
              </a:solidFill>
              <a:latin typeface="Arial" panose="020B0604020202020204" pitchFamily="34" charset="0"/>
              <a:cs typeface="Arial" panose="020B0604020202020204" pitchFamily="34" charset="0"/>
            </a:endParaRPr>
          </a:p>
        </p:txBody>
      </p:sp>
      <p:grpSp>
        <p:nvGrpSpPr>
          <p:cNvPr id="23" name="Gruppe 22">
            <a:extLst>
              <a:ext uri="{FF2B5EF4-FFF2-40B4-BE49-F238E27FC236}">
                <a16:creationId xmlns:a16="http://schemas.microsoft.com/office/drawing/2014/main" id="{1F9AF259-CD67-4F52-9A1F-EC718D03CD3D}"/>
              </a:ext>
            </a:extLst>
          </p:cNvPr>
          <p:cNvGrpSpPr/>
          <p:nvPr userDrawn="1"/>
        </p:nvGrpSpPr>
        <p:grpSpPr>
          <a:xfrm>
            <a:off x="6241457" y="3341699"/>
            <a:ext cx="740398" cy="934814"/>
            <a:chOff x="6398620" y="3815586"/>
            <a:chExt cx="740398" cy="934814"/>
          </a:xfrm>
        </p:grpSpPr>
        <p:pic>
          <p:nvPicPr>
            <p:cNvPr id="24" name="6 Crop">
              <a:extLst>
                <a:ext uri="{FF2B5EF4-FFF2-40B4-BE49-F238E27FC236}">
                  <a16:creationId xmlns:a16="http://schemas.microsoft.com/office/drawing/2014/main" id="{9CB1AB9A-B60D-4B1E-9CBF-74CFC0E38437}"/>
                </a:ext>
              </a:extLst>
            </p:cNvPr>
            <p:cNvPicPr>
              <a:picLocks noChangeAspect="1"/>
            </p:cNvPicPr>
            <p:nvPr userDrawn="1"/>
          </p:nvPicPr>
          <p:blipFill>
            <a:blip r:embed="rId5"/>
            <a:stretch>
              <a:fillRect/>
            </a:stretch>
          </p:blipFill>
          <p:spPr>
            <a:xfrm>
              <a:off x="6398620" y="3815586"/>
              <a:ext cx="337400" cy="321707"/>
            </a:xfrm>
            <a:prstGeom prst="rect">
              <a:avLst/>
            </a:prstGeom>
          </p:spPr>
        </p:pic>
        <p:pic>
          <p:nvPicPr>
            <p:cNvPr id="25" name="Billede 24">
              <a:extLst>
                <a:ext uri="{FF2B5EF4-FFF2-40B4-BE49-F238E27FC236}">
                  <a16:creationId xmlns:a16="http://schemas.microsoft.com/office/drawing/2014/main" id="{85D034CD-5AB5-4128-B1ED-C46433151D28}"/>
                </a:ext>
              </a:extLst>
            </p:cNvPr>
            <p:cNvPicPr>
              <a:picLocks noChangeAspect="1"/>
            </p:cNvPicPr>
            <p:nvPr userDrawn="1"/>
          </p:nvPicPr>
          <p:blipFill rotWithShape="1">
            <a:blip r:embed="rId6"/>
            <a:srcRect l="1304" t="11451" r="30180" b="26335"/>
            <a:stretch/>
          </p:blipFill>
          <p:spPr>
            <a:xfrm>
              <a:off x="6442770" y="4118189"/>
              <a:ext cx="696248" cy="632211"/>
            </a:xfrm>
            <a:prstGeom prst="rect">
              <a:avLst/>
            </a:prstGeom>
            <a:ln w="3175">
              <a:solidFill>
                <a:schemeClr val="bg1">
                  <a:lumMod val="95000"/>
                </a:schemeClr>
              </a:solidFill>
            </a:ln>
          </p:spPr>
        </p:pic>
      </p:grpSp>
      <p:grpSp>
        <p:nvGrpSpPr>
          <p:cNvPr id="28" name="Gruppe 27">
            <a:extLst>
              <a:ext uri="{FF2B5EF4-FFF2-40B4-BE49-F238E27FC236}">
                <a16:creationId xmlns:a16="http://schemas.microsoft.com/office/drawing/2014/main" id="{6E0524AF-02C9-42C0-A17F-A5980D805B44}"/>
              </a:ext>
            </a:extLst>
          </p:cNvPr>
          <p:cNvGrpSpPr/>
          <p:nvPr userDrawn="1"/>
        </p:nvGrpSpPr>
        <p:grpSpPr>
          <a:xfrm>
            <a:off x="6234489" y="4380694"/>
            <a:ext cx="740397" cy="929593"/>
            <a:chOff x="6391652" y="4854581"/>
            <a:chExt cx="740397" cy="929593"/>
          </a:xfrm>
        </p:grpSpPr>
        <p:pic>
          <p:nvPicPr>
            <p:cNvPr id="29" name="6 Crop">
              <a:extLst>
                <a:ext uri="{FF2B5EF4-FFF2-40B4-BE49-F238E27FC236}">
                  <a16:creationId xmlns:a16="http://schemas.microsoft.com/office/drawing/2014/main" id="{9F98BB02-E51F-4746-B69E-9C7114826495}"/>
                </a:ext>
              </a:extLst>
            </p:cNvPr>
            <p:cNvPicPr>
              <a:picLocks noChangeAspect="1"/>
            </p:cNvPicPr>
            <p:nvPr userDrawn="1"/>
          </p:nvPicPr>
          <p:blipFill>
            <a:blip r:embed="rId5"/>
            <a:stretch>
              <a:fillRect/>
            </a:stretch>
          </p:blipFill>
          <p:spPr>
            <a:xfrm>
              <a:off x="6391652" y="4854581"/>
              <a:ext cx="337400" cy="321707"/>
            </a:xfrm>
            <a:prstGeom prst="rect">
              <a:avLst/>
            </a:prstGeom>
          </p:spPr>
        </p:pic>
        <p:pic>
          <p:nvPicPr>
            <p:cNvPr id="36" name="Billede 35">
              <a:extLst>
                <a:ext uri="{FF2B5EF4-FFF2-40B4-BE49-F238E27FC236}">
                  <a16:creationId xmlns:a16="http://schemas.microsoft.com/office/drawing/2014/main" id="{F03B3F55-2CD4-4955-87F4-7332ABF9C31A}"/>
                </a:ext>
              </a:extLst>
            </p:cNvPr>
            <p:cNvPicPr>
              <a:picLocks noChangeAspect="1"/>
            </p:cNvPicPr>
            <p:nvPr userDrawn="1"/>
          </p:nvPicPr>
          <p:blipFill rotWithShape="1">
            <a:blip r:embed="rId7"/>
            <a:srcRect l="1152" t="11676" r="31017" b="26411"/>
            <a:stretch/>
          </p:blipFill>
          <p:spPr>
            <a:xfrm>
              <a:off x="6442770" y="5155024"/>
              <a:ext cx="689279" cy="629150"/>
            </a:xfrm>
            <a:prstGeom prst="rect">
              <a:avLst/>
            </a:prstGeom>
            <a:ln w="3175">
              <a:solidFill>
                <a:schemeClr val="bg1">
                  <a:lumMod val="95000"/>
                </a:schemeClr>
              </a:solidFill>
            </a:ln>
          </p:spPr>
        </p:pic>
      </p:grpSp>
      <p:grpSp>
        <p:nvGrpSpPr>
          <p:cNvPr id="37" name="Gruppe 36">
            <a:extLst>
              <a:ext uri="{FF2B5EF4-FFF2-40B4-BE49-F238E27FC236}">
                <a16:creationId xmlns:a16="http://schemas.microsoft.com/office/drawing/2014/main" id="{570C9D30-5E46-4A8F-8AF8-0A3A35FF4070}"/>
              </a:ext>
            </a:extLst>
          </p:cNvPr>
          <p:cNvGrpSpPr/>
          <p:nvPr userDrawn="1"/>
        </p:nvGrpSpPr>
        <p:grpSpPr>
          <a:xfrm>
            <a:off x="6285608" y="2237665"/>
            <a:ext cx="676669" cy="997704"/>
            <a:chOff x="6442771" y="2574072"/>
            <a:chExt cx="676669" cy="997704"/>
          </a:xfrm>
        </p:grpSpPr>
        <p:pic>
          <p:nvPicPr>
            <p:cNvPr id="38" name="Billede 37">
              <a:extLst>
                <a:ext uri="{FF2B5EF4-FFF2-40B4-BE49-F238E27FC236}">
                  <a16:creationId xmlns:a16="http://schemas.microsoft.com/office/drawing/2014/main" id="{6459B022-C4F9-472E-A75D-684BCC545ABD}"/>
                </a:ext>
              </a:extLst>
            </p:cNvPr>
            <p:cNvPicPr>
              <a:picLocks noChangeAspect="1"/>
            </p:cNvPicPr>
            <p:nvPr userDrawn="1"/>
          </p:nvPicPr>
          <p:blipFill>
            <a:blip r:embed="rId8"/>
            <a:stretch>
              <a:fillRect/>
            </a:stretch>
          </p:blipFill>
          <p:spPr>
            <a:xfrm>
              <a:off x="6442771" y="2574072"/>
              <a:ext cx="305786" cy="365851"/>
            </a:xfrm>
            <a:prstGeom prst="rect">
              <a:avLst/>
            </a:prstGeom>
          </p:spPr>
        </p:pic>
        <p:pic>
          <p:nvPicPr>
            <p:cNvPr id="39" name="Billede 38">
              <a:extLst>
                <a:ext uri="{FF2B5EF4-FFF2-40B4-BE49-F238E27FC236}">
                  <a16:creationId xmlns:a16="http://schemas.microsoft.com/office/drawing/2014/main" id="{6676C55A-9D05-4855-A873-5DA79C75422A}"/>
                </a:ext>
              </a:extLst>
            </p:cNvPr>
            <p:cNvPicPr>
              <a:picLocks noChangeAspect="1"/>
            </p:cNvPicPr>
            <p:nvPr userDrawn="1"/>
          </p:nvPicPr>
          <p:blipFill rotWithShape="1">
            <a:blip r:embed="rId9"/>
            <a:srcRect l="1432" t="16308" r="2422" b="1509"/>
            <a:stretch/>
          </p:blipFill>
          <p:spPr>
            <a:xfrm>
              <a:off x="6444587" y="2943287"/>
              <a:ext cx="674853" cy="628489"/>
            </a:xfrm>
            <a:prstGeom prst="rect">
              <a:avLst/>
            </a:prstGeom>
            <a:ln w="3175">
              <a:solidFill>
                <a:schemeClr val="bg1">
                  <a:lumMod val="95000"/>
                </a:schemeClr>
              </a:solidFill>
            </a:ln>
          </p:spPr>
        </p:pic>
      </p:grpSp>
      <p:sp>
        <p:nvSpPr>
          <p:cNvPr id="40" name="Text Box 3">
            <a:extLst>
              <a:ext uri="{FF2B5EF4-FFF2-40B4-BE49-F238E27FC236}">
                <a16:creationId xmlns:a16="http://schemas.microsoft.com/office/drawing/2014/main" id="{3D524C37-9B03-4C43-9C67-F15B8611C77C}"/>
              </a:ext>
            </a:extLst>
          </p:cNvPr>
          <p:cNvSpPr txBox="1">
            <a:spLocks noChangeArrowheads="1"/>
          </p:cNvSpPr>
          <p:nvPr userDrawn="1"/>
        </p:nvSpPr>
        <p:spPr bwMode="auto">
          <a:xfrm>
            <a:off x="7982683" y="1479519"/>
            <a:ext cx="2566254" cy="4555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ts val="1200"/>
              </a:spcBef>
              <a:spcAft>
                <a:spcPts val="600"/>
              </a:spcAft>
              <a:defRPr/>
            </a:pPr>
            <a:r>
              <a:rPr lang="da-DK" sz="900" b="1" noProof="1">
                <a:solidFill>
                  <a:schemeClr val="tx1"/>
                </a:solidFill>
                <a:latin typeface="Arial" panose="020B0604020202020204" pitchFamily="34" charset="0"/>
                <a:cs typeface="Arial" panose="020B0604020202020204" pitchFamily="34" charset="0"/>
              </a:rPr>
              <a:t>Beskær billede</a:t>
            </a: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1. </a:t>
            </a:r>
            <a:r>
              <a:rPr lang="da-DK" altLang="da-DK" sz="900" b="0" noProof="1">
                <a:solidFill>
                  <a:schemeClr val="tx1"/>
                </a:solidFill>
                <a:latin typeface="Arial" panose="020B0604020202020204" pitchFamily="34" charset="0"/>
                <a:cs typeface="Arial" panose="020B0604020202020204" pitchFamily="34" charset="0"/>
              </a:rPr>
              <a:t>Klik </a:t>
            </a:r>
            <a:r>
              <a:rPr lang="da-DK" altLang="da-DK" sz="900" b="1" noProof="1">
                <a:solidFill>
                  <a:schemeClr val="tx1"/>
                </a:solidFill>
                <a:latin typeface="Arial" panose="020B0604020202020204" pitchFamily="34" charset="0"/>
                <a:cs typeface="Arial" panose="020B0604020202020204" pitchFamily="34" charset="0"/>
              </a:rPr>
              <a:t>Beskær</a:t>
            </a:r>
            <a:r>
              <a:rPr lang="da-DK" altLang="da-DK" sz="900" b="0" noProof="1">
                <a:solidFill>
                  <a:schemeClr val="tx1"/>
                </a:solidFill>
                <a:latin typeface="Arial" panose="020B0604020202020204" pitchFamily="34" charset="0"/>
                <a:cs typeface="Arial" panose="020B0604020202020204" pitchFamily="34" charset="0"/>
              </a:rPr>
              <a:t> for at ændre </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billedets fokus/størrelse</a:t>
            </a: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2. </a:t>
            </a:r>
            <a:r>
              <a:rPr lang="da-DK" altLang="da-DK" sz="900" b="0" noProof="1">
                <a:solidFill>
                  <a:schemeClr val="tx1"/>
                </a:solidFill>
                <a:latin typeface="Arial" panose="020B0604020202020204" pitchFamily="34" charset="0"/>
                <a:cs typeface="Arial" panose="020B0604020202020204" pitchFamily="34" charset="0"/>
              </a:rPr>
              <a:t>Ønsker du at skalere billedet, så </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hold </a:t>
            </a:r>
            <a:r>
              <a:rPr lang="da-DK" altLang="da-DK" sz="900" b="1" noProof="1">
                <a:solidFill>
                  <a:schemeClr val="tx1"/>
                </a:solidFill>
                <a:latin typeface="Arial" panose="020B0604020202020204" pitchFamily="34" charset="0"/>
                <a:cs typeface="Arial" panose="020B0604020202020204" pitchFamily="34" charset="0"/>
              </a:rPr>
              <a:t>SHIFT</a:t>
            </a:r>
            <a:r>
              <a:rPr lang="da-DK" altLang="da-DK" sz="900" b="0" noProof="1">
                <a:solidFill>
                  <a:schemeClr val="tx1"/>
                </a:solidFill>
                <a:latin typeface="Arial" panose="020B0604020202020204" pitchFamily="34" charset="0"/>
                <a:cs typeface="Arial" panose="020B0604020202020204" pitchFamily="34" charset="0"/>
              </a:rPr>
              <a:t>-knappen nede, mens </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du trækker i billedets hjørner</a:t>
            </a: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Tips: </a:t>
            </a:r>
            <a:r>
              <a:rPr lang="da-DK" altLang="da-DK" sz="900" b="0" noProof="1">
                <a:solidFill>
                  <a:schemeClr val="tx1"/>
                </a:solidFill>
                <a:latin typeface="Arial" panose="020B0604020202020204" pitchFamily="34" charset="0"/>
                <a:cs typeface="Arial" panose="020B0604020202020204" pitchFamily="34" charset="0"/>
              </a:rPr>
              <a:t>Hvis du sletter billedet og indsætter </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et nyt, kan billedet lægge sig foran tekst og grafik. Hvis dette sker, højreklik på billedet </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og vælg </a:t>
            </a:r>
            <a:r>
              <a:rPr lang="da-DK" altLang="da-DK" sz="900" b="1" noProof="1">
                <a:solidFill>
                  <a:schemeClr val="tx1"/>
                </a:solidFill>
                <a:latin typeface="Arial" panose="020B0604020202020204" pitchFamily="34" charset="0"/>
                <a:cs typeface="Arial" panose="020B0604020202020204" pitchFamily="34" charset="0"/>
              </a:rPr>
              <a:t>Placer bagest</a:t>
            </a:r>
          </a:p>
          <a:p>
            <a:pPr eaLnBrk="1" hangingPunct="1">
              <a:spcBef>
                <a:spcPts val="1200"/>
              </a:spcBef>
              <a:spcAft>
                <a:spcPts val="600"/>
              </a:spcAft>
              <a:defRPr/>
            </a:pPr>
            <a:r>
              <a:rPr lang="da-DK" sz="900" b="1" noProof="1">
                <a:solidFill>
                  <a:schemeClr val="tx1"/>
                </a:solidFill>
                <a:latin typeface="Arial" panose="020B0604020202020204" pitchFamily="34" charset="0"/>
                <a:cs typeface="Arial" panose="020B0604020202020204" pitchFamily="34" charset="0"/>
              </a:rPr>
              <a:t>For at justere sidenummerering, </a:t>
            </a:r>
            <a:br>
              <a:rPr lang="da-DK" sz="900" b="1" noProof="1">
                <a:solidFill>
                  <a:schemeClr val="tx1"/>
                </a:solidFill>
                <a:latin typeface="Arial" panose="020B0604020202020204" pitchFamily="34" charset="0"/>
                <a:cs typeface="Arial" panose="020B0604020202020204" pitchFamily="34" charset="0"/>
              </a:rPr>
            </a:br>
            <a:r>
              <a:rPr lang="da-DK" sz="900" b="1" noProof="1">
                <a:solidFill>
                  <a:schemeClr val="tx1"/>
                </a:solidFill>
                <a:latin typeface="Arial" panose="020B0604020202020204" pitchFamily="34" charset="0"/>
                <a:cs typeface="Arial" panose="020B0604020202020204" pitchFamily="34" charset="0"/>
              </a:rPr>
              <a:t>dato og sidefod</a:t>
            </a:r>
          </a:p>
          <a:p>
            <a:pPr marL="0" marR="0" lvl="0" indent="0" algn="l" defTabSz="914400" rtl="0" eaLnBrk="1" fontAlgn="auto" latinLnBrk="0" hangingPunct="1">
              <a:lnSpc>
                <a:spcPct val="100000"/>
              </a:lnSpc>
              <a:spcBef>
                <a:spcPts val="0"/>
              </a:spcBef>
              <a:spcAft>
                <a:spcPts val="600"/>
              </a:spcAft>
              <a:buClrTx/>
              <a:buSzTx/>
              <a:buFontTx/>
              <a:buNone/>
              <a:tabLst/>
              <a:defRPr/>
            </a:pPr>
            <a:r>
              <a:rPr lang="da-DK" altLang="da-DK" sz="900" b="0" noProof="1">
                <a:solidFill>
                  <a:schemeClr val="tx1"/>
                </a:solidFill>
                <a:latin typeface="Arial" panose="020B0604020202020204" pitchFamily="34" charset="0"/>
                <a:cs typeface="Arial" panose="020B0604020202020204" pitchFamily="34" charset="0"/>
              </a:rPr>
              <a:t>Gør dette som</a:t>
            </a:r>
            <a:r>
              <a:rPr lang="da-DK" altLang="da-DK" sz="900" b="0" baseline="0" noProof="1">
                <a:solidFill>
                  <a:schemeClr val="tx1"/>
                </a:solidFill>
                <a:latin typeface="Arial" panose="020B0604020202020204" pitchFamily="34" charset="0"/>
                <a:cs typeface="Arial" panose="020B0604020202020204" pitchFamily="34" charset="0"/>
              </a:rPr>
              <a:t> det sidste i din præsentation, </a:t>
            </a:r>
            <a:br>
              <a:rPr lang="da-DK" altLang="da-DK" sz="900" b="0" baseline="0" noProof="1">
                <a:solidFill>
                  <a:schemeClr val="tx1"/>
                </a:solidFill>
                <a:latin typeface="Arial" panose="020B0604020202020204" pitchFamily="34" charset="0"/>
                <a:cs typeface="Arial" panose="020B0604020202020204" pitchFamily="34" charset="0"/>
              </a:rPr>
            </a:br>
            <a:r>
              <a:rPr lang="da-DK" altLang="da-DK" sz="900" b="0" baseline="0" noProof="1">
                <a:solidFill>
                  <a:schemeClr val="tx1"/>
                </a:solidFill>
                <a:latin typeface="Arial" panose="020B0604020202020204" pitchFamily="34" charset="0"/>
                <a:cs typeface="Arial" panose="020B0604020202020204" pitchFamily="34" charset="0"/>
              </a:rPr>
              <a:t>så det slår igennem på alle slides</a:t>
            </a:r>
            <a:endParaRPr lang="da-DK" sz="900" b="1"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1. </a:t>
            </a:r>
            <a:r>
              <a:rPr lang="da-DK" altLang="da-DK" sz="900" b="0" noProof="1">
                <a:solidFill>
                  <a:schemeClr val="tx1"/>
                </a:solidFill>
                <a:latin typeface="Arial" panose="020B0604020202020204" pitchFamily="34" charset="0"/>
                <a:cs typeface="Arial" panose="020B0604020202020204" pitchFamily="34" charset="0"/>
              </a:rPr>
              <a:t>Klik på fanen </a:t>
            </a:r>
            <a:r>
              <a:rPr lang="da-DK" altLang="da-DK" sz="900" b="1" noProof="1">
                <a:solidFill>
                  <a:schemeClr val="tx1"/>
                </a:solidFill>
                <a:latin typeface="Arial" panose="020B0604020202020204" pitchFamily="34" charset="0"/>
                <a:cs typeface="Arial" panose="020B0604020202020204" pitchFamily="34" charset="0"/>
              </a:rPr>
              <a:t>Indsæt</a:t>
            </a: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2. </a:t>
            </a:r>
            <a:r>
              <a:rPr lang="da-DK" altLang="da-DK" sz="900" b="0" noProof="1">
                <a:solidFill>
                  <a:schemeClr val="tx1"/>
                </a:solidFill>
                <a:latin typeface="Arial" panose="020B0604020202020204" pitchFamily="34" charset="0"/>
                <a:cs typeface="Arial" panose="020B0604020202020204" pitchFamily="34" charset="0"/>
              </a:rPr>
              <a:t>Klik </a:t>
            </a:r>
            <a:r>
              <a:rPr lang="da-DK" altLang="da-DK" sz="900" b="1" noProof="1">
                <a:solidFill>
                  <a:schemeClr val="tx1"/>
                </a:solidFill>
                <a:latin typeface="Arial" panose="020B0604020202020204" pitchFamily="34" charset="0"/>
                <a:cs typeface="Arial" panose="020B0604020202020204" pitchFamily="34" charset="0"/>
              </a:rPr>
              <a:t>Sidehoved og Sidefod</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(Tekst kommer fra Templafy)</a:t>
            </a:r>
          </a:p>
          <a:p>
            <a:pPr eaLnBrk="1" hangingPunct="1">
              <a:spcAft>
                <a:spcPts val="600"/>
              </a:spcAft>
              <a:defRPr/>
            </a:pPr>
            <a:r>
              <a:rPr lang="da-DK" altLang="da-DK" sz="900" b="0" noProof="1">
                <a:solidFill>
                  <a:schemeClr val="tx1"/>
                </a:solidFill>
                <a:latin typeface="Arial" panose="020B0604020202020204" pitchFamily="34" charset="0"/>
                <a:cs typeface="Arial" panose="020B0604020202020204" pitchFamily="34" charset="0"/>
              </a:rPr>
              <a:t>Vælg </a:t>
            </a:r>
            <a:r>
              <a:rPr lang="da-DK" altLang="da-DK" sz="900" b="1" noProof="1">
                <a:solidFill>
                  <a:schemeClr val="tx1"/>
                </a:solidFill>
                <a:latin typeface="Arial" panose="020B0604020202020204" pitchFamily="34" charset="0"/>
                <a:cs typeface="Arial" panose="020B0604020202020204" pitchFamily="34" charset="0"/>
              </a:rPr>
              <a:t>Anvend på alle </a:t>
            </a:r>
            <a:r>
              <a:rPr lang="da-DK" altLang="da-DK" sz="900" b="0" noProof="1">
                <a:solidFill>
                  <a:schemeClr val="tx1"/>
                </a:solidFill>
                <a:latin typeface="Arial" panose="020B0604020202020204" pitchFamily="34" charset="0"/>
                <a:cs typeface="Arial" panose="020B0604020202020204" pitchFamily="34" charset="0"/>
              </a:rPr>
              <a:t>eller </a:t>
            </a:r>
            <a:r>
              <a:rPr lang="da-DK" altLang="da-DK" sz="900" b="1" noProof="1">
                <a:solidFill>
                  <a:schemeClr val="tx1"/>
                </a:solidFill>
                <a:latin typeface="Arial" panose="020B0604020202020204" pitchFamily="34" charset="0"/>
                <a:cs typeface="Arial" panose="020B0604020202020204" pitchFamily="34" charset="0"/>
              </a:rPr>
              <a:t>Anvend</a:t>
            </a:r>
            <a:r>
              <a:rPr lang="da-DK" altLang="da-DK" sz="900" b="0" noProof="1">
                <a:solidFill>
                  <a:schemeClr val="tx1"/>
                </a:solidFill>
                <a:latin typeface="Arial" panose="020B0604020202020204" pitchFamily="34" charset="0"/>
                <a:cs typeface="Arial" panose="020B0604020202020204" pitchFamily="34" charset="0"/>
              </a:rPr>
              <a:t> hvis det kun skal være på et enkelt slide</a:t>
            </a:r>
          </a:p>
          <a:p>
            <a:pPr eaLnBrk="1" hangingPunct="1">
              <a:spcBef>
                <a:spcPts val="1200"/>
              </a:spcBef>
              <a:spcAft>
                <a:spcPts val="600"/>
              </a:spcAft>
              <a:defRPr/>
            </a:pPr>
            <a:r>
              <a:rPr lang="da-DK" sz="900" b="1" noProof="1">
                <a:solidFill>
                  <a:schemeClr val="tx1"/>
                </a:solidFill>
                <a:latin typeface="Arial" panose="020B0604020202020204" pitchFamily="34" charset="0"/>
                <a:cs typeface="Arial" panose="020B0604020202020204" pitchFamily="34" charset="0"/>
              </a:rPr>
              <a:t>Hjælpelinjer</a:t>
            </a:r>
          </a:p>
          <a:p>
            <a:pPr eaLnBrk="1" hangingPunct="1">
              <a:spcAft>
                <a:spcPts val="600"/>
              </a:spcAft>
              <a:defRPr/>
            </a:pPr>
            <a:r>
              <a:rPr lang="da-DK" altLang="da-DK" sz="900" b="0" noProof="1">
                <a:solidFill>
                  <a:schemeClr val="tx1"/>
                </a:solidFill>
                <a:latin typeface="Arial" panose="020B0604020202020204" pitchFamily="34" charset="0"/>
                <a:cs typeface="Arial" panose="020B0604020202020204" pitchFamily="34" charset="0"/>
              </a:rPr>
              <a:t>For at se hjælpelinjer</a:t>
            </a: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1. </a:t>
            </a:r>
            <a:r>
              <a:rPr lang="da-DK" altLang="da-DK" sz="900" b="0" noProof="1">
                <a:solidFill>
                  <a:schemeClr val="tx1"/>
                </a:solidFill>
                <a:latin typeface="Arial" panose="020B0604020202020204" pitchFamily="34" charset="0"/>
                <a:cs typeface="Arial" panose="020B0604020202020204" pitchFamily="34" charset="0"/>
              </a:rPr>
              <a:t>Klik på fanen </a:t>
            </a:r>
            <a:r>
              <a:rPr lang="da-DK" altLang="da-DK" sz="900" b="1" noProof="1">
                <a:solidFill>
                  <a:schemeClr val="tx1"/>
                </a:solidFill>
                <a:latin typeface="Arial" panose="020B0604020202020204" pitchFamily="34" charset="0"/>
                <a:cs typeface="Arial" panose="020B0604020202020204" pitchFamily="34" charset="0"/>
              </a:rPr>
              <a:t>Vis </a:t>
            </a:r>
            <a:r>
              <a:rPr lang="da-DK" altLang="da-DK" sz="900" b="0" noProof="1">
                <a:solidFill>
                  <a:schemeClr val="tx1"/>
                </a:solidFill>
                <a:latin typeface="Arial" panose="020B0604020202020204" pitchFamily="34" charset="0"/>
                <a:cs typeface="Arial" panose="020B0604020202020204" pitchFamily="34" charset="0"/>
              </a:rPr>
              <a:t>og sæt hak ved </a:t>
            </a:r>
            <a:r>
              <a:rPr lang="da-DK" altLang="da-DK" sz="900" b="1" noProof="1">
                <a:solidFill>
                  <a:schemeClr val="tx1"/>
                </a:solidFill>
                <a:latin typeface="Arial" panose="020B0604020202020204" pitchFamily="34" charset="0"/>
                <a:cs typeface="Arial" panose="020B0604020202020204" pitchFamily="34" charset="0"/>
              </a:rPr>
              <a:t>Hjælpelinjer</a:t>
            </a: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Tips: Alt + F9 </a:t>
            </a:r>
            <a:r>
              <a:rPr lang="da-DK" altLang="da-DK" sz="900" b="0" noProof="1">
                <a:solidFill>
                  <a:schemeClr val="tx1"/>
                </a:solidFill>
                <a:latin typeface="Arial" panose="020B0604020202020204" pitchFamily="34" charset="0"/>
                <a:cs typeface="Arial" panose="020B0604020202020204" pitchFamily="34" charset="0"/>
              </a:rPr>
              <a:t>for hurtig visning af hjælpelinjer</a:t>
            </a:r>
          </a:p>
        </p:txBody>
      </p:sp>
      <p:pic>
        <p:nvPicPr>
          <p:cNvPr id="41" name="6 Beskær">
            <a:extLst>
              <a:ext uri="{FF2B5EF4-FFF2-40B4-BE49-F238E27FC236}">
                <a16:creationId xmlns:a16="http://schemas.microsoft.com/office/drawing/2014/main" id="{6D747865-747C-4723-A63A-8AA2425D45DC}"/>
              </a:ext>
            </a:extLst>
          </p:cNvPr>
          <p:cNvPicPr>
            <a:picLocks noChangeAspect="1"/>
          </p:cNvPicPr>
          <p:nvPr userDrawn="1"/>
        </p:nvPicPr>
        <p:blipFill>
          <a:blip r:embed="rId5"/>
          <a:stretch>
            <a:fillRect/>
          </a:stretch>
        </p:blipFill>
        <p:spPr>
          <a:xfrm>
            <a:off x="10085312" y="1658669"/>
            <a:ext cx="337400" cy="321707"/>
          </a:xfrm>
          <a:prstGeom prst="rect">
            <a:avLst/>
          </a:prstGeom>
        </p:spPr>
      </p:pic>
      <p:pic>
        <p:nvPicPr>
          <p:cNvPr id="42" name="7 Skalér billede">
            <a:extLst>
              <a:ext uri="{FF2B5EF4-FFF2-40B4-BE49-F238E27FC236}">
                <a16:creationId xmlns:a16="http://schemas.microsoft.com/office/drawing/2014/main" id="{5183FB2B-6E9E-41FC-88C0-479135A148CA}"/>
              </a:ext>
            </a:extLst>
          </p:cNvPr>
          <p:cNvPicPr>
            <a:picLocks noChangeAspect="1"/>
          </p:cNvPicPr>
          <p:nvPr userDrawn="1"/>
        </p:nvPicPr>
        <p:blipFill>
          <a:blip r:embed="rId10"/>
          <a:stretch>
            <a:fillRect/>
          </a:stretch>
        </p:blipFill>
        <p:spPr>
          <a:xfrm>
            <a:off x="10085312" y="2019309"/>
            <a:ext cx="359695" cy="335309"/>
          </a:xfrm>
          <a:prstGeom prst="rect">
            <a:avLst/>
          </a:prstGeom>
        </p:spPr>
      </p:pic>
      <p:sp>
        <p:nvSpPr>
          <p:cNvPr id="5" name="Date Placeholder 4" hidden="1">
            <a:extLst>
              <a:ext uri="{FF2B5EF4-FFF2-40B4-BE49-F238E27FC236}">
                <a16:creationId xmlns:a16="http://schemas.microsoft.com/office/drawing/2014/main" id="{F5A184B9-90D9-4973-987E-71621E0A2998}"/>
              </a:ext>
            </a:extLst>
          </p:cNvPr>
          <p:cNvSpPr>
            <a:spLocks noGrp="1"/>
          </p:cNvSpPr>
          <p:nvPr>
            <p:ph type="dt" sz="half" idx="10"/>
          </p:nvPr>
        </p:nvSpPr>
        <p:spPr/>
        <p:txBody>
          <a:bodyPr/>
          <a:lstStyle/>
          <a:p>
            <a:endParaRPr lang="da-DK"/>
          </a:p>
        </p:txBody>
      </p:sp>
      <p:sp>
        <p:nvSpPr>
          <p:cNvPr id="6" name="Footer Placeholder 5" hidden="1">
            <a:extLst>
              <a:ext uri="{FF2B5EF4-FFF2-40B4-BE49-F238E27FC236}">
                <a16:creationId xmlns:a16="http://schemas.microsoft.com/office/drawing/2014/main" id="{D015F341-CDF3-4F74-8F12-0BEE0957498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A8D0652-AB80-46FC-A21E-38F4C38953DA}"/>
              </a:ext>
            </a:extLst>
          </p:cNvPr>
          <p:cNvSpPr>
            <a:spLocks noGrp="1"/>
          </p:cNvSpPr>
          <p:nvPr>
            <p:ph type="sldNum" sz="quarter" idx="12"/>
          </p:nvPr>
        </p:nvSpPr>
        <p:spPr/>
        <p:txBody>
          <a:bodyPr/>
          <a:lstStyle/>
          <a:p>
            <a:fld id="{0DAB5548-7253-48D6-B95B-F3D312A72220}" type="slidenum">
              <a:rPr lang="da-DK" smtClean="0"/>
              <a:pPr/>
              <a:t>‹nr.›</a:t>
            </a:fld>
            <a:endParaRPr lang="da-DK"/>
          </a:p>
        </p:txBody>
      </p:sp>
    </p:spTree>
    <p:extLst>
      <p:ext uri="{BB962C8B-B14F-4D97-AF65-F5344CB8AC3E}">
        <p14:creationId xmlns:p14="http://schemas.microsoft.com/office/powerpoint/2010/main" val="1887248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slideLayout" Target="../slideLayouts/slideLayout6.xml"/><Relationship Id="rId7" Type="http://schemas.openxmlformats.org/officeDocument/2006/relationships/image" Target="../media/image3.pn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FDA98CD2-8B31-4B4D-9111-7CFA4F65E673}"/>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6197600"/>
            <a:ext cx="12192000" cy="660400"/>
          </a:xfrm>
          <a:prstGeom prst="rect">
            <a:avLst/>
          </a:prstGeom>
        </p:spPr>
      </p:pic>
      <p:sp>
        <p:nvSpPr>
          <p:cNvPr id="25" name="Rektangel 24">
            <a:extLst>
              <a:ext uri="{FF2B5EF4-FFF2-40B4-BE49-F238E27FC236}">
                <a16:creationId xmlns:a16="http://schemas.microsoft.com/office/drawing/2014/main" id="{BE040EA2-4256-4BD3-AD4C-B05747A6B830}"/>
              </a:ext>
            </a:extLst>
          </p:cNvPr>
          <p:cNvSpPr/>
          <p:nvPr userDrawn="1"/>
        </p:nvSpPr>
        <p:spPr>
          <a:xfrm>
            <a:off x="0" y="0"/>
            <a:ext cx="683568" cy="6858000"/>
          </a:xfrm>
          <a:prstGeom prst="rect">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da-DK"/>
          </a:p>
        </p:txBody>
      </p:sp>
      <p:sp>
        <p:nvSpPr>
          <p:cNvPr id="2" name="Pladsholder til titel 1"/>
          <p:cNvSpPr>
            <a:spLocks noGrp="1"/>
          </p:cNvSpPr>
          <p:nvPr>
            <p:ph type="title"/>
          </p:nvPr>
        </p:nvSpPr>
        <p:spPr>
          <a:xfrm>
            <a:off x="1366837" y="872078"/>
            <a:ext cx="10137776" cy="826910"/>
          </a:xfrm>
          <a:prstGeom prst="rect">
            <a:avLst/>
          </a:prstGeom>
        </p:spPr>
        <p:txBody>
          <a:bodyPr vert="horz" lIns="0" tIns="0" rIns="0" bIns="0" rtlCol="0" anchor="b" anchorCtr="0">
            <a:noAutofit/>
          </a:bodyPr>
          <a:lstStyle/>
          <a:p>
            <a:r>
              <a:rPr lang="da-DK"/>
              <a:t>Overskrift 28pt i max. to linjer </a:t>
            </a:r>
            <a:br>
              <a:rPr lang="da-DK"/>
            </a:br>
            <a:r>
              <a:rPr lang="da-DK"/>
              <a:t>teksten vokser opad</a:t>
            </a:r>
          </a:p>
        </p:txBody>
      </p:sp>
      <p:sp>
        <p:nvSpPr>
          <p:cNvPr id="3" name="Pladsholder til tekst 2"/>
          <p:cNvSpPr>
            <a:spLocks noGrp="1"/>
          </p:cNvSpPr>
          <p:nvPr>
            <p:ph type="body" idx="1"/>
          </p:nvPr>
        </p:nvSpPr>
        <p:spPr>
          <a:xfrm>
            <a:off x="1366837" y="1993525"/>
            <a:ext cx="10137776" cy="3491288"/>
          </a:xfrm>
          <a:prstGeom prst="rect">
            <a:avLst/>
          </a:prstGeom>
        </p:spPr>
        <p:txBody>
          <a:bodyPr vert="horz" lIns="0" tIns="0" rIns="0" bIns="0" rtlCol="0">
            <a:noAutofit/>
          </a:bodyPr>
          <a:lstStyle/>
          <a:p>
            <a:pPr lvl="0"/>
            <a:r>
              <a:rPr lang="da-DK"/>
              <a:t>Brødtekst 22pt skrives her</a:t>
            </a:r>
          </a:p>
          <a:p>
            <a:pPr lvl="1"/>
            <a:r>
              <a:rPr lang="da-DK"/>
              <a:t>Andet niveau</a:t>
            </a:r>
          </a:p>
          <a:p>
            <a:pPr lvl="2"/>
            <a:r>
              <a:rPr lang="da-DK"/>
              <a:t>Tredje niveau</a:t>
            </a:r>
          </a:p>
          <a:p>
            <a:pPr lvl="3"/>
            <a:r>
              <a:rPr lang="da-DK"/>
              <a:t>Fjerde niveau</a:t>
            </a:r>
          </a:p>
          <a:p>
            <a:pPr lvl="4"/>
            <a:r>
              <a:rPr lang="da-DK"/>
              <a:t>Femte niveau</a:t>
            </a:r>
          </a:p>
          <a:p>
            <a:pPr lvl="5"/>
            <a:r>
              <a:rPr lang="da-DK"/>
              <a:t>6 niveau</a:t>
            </a:r>
          </a:p>
          <a:p>
            <a:pPr lvl="6"/>
            <a:r>
              <a:rPr lang="da-DK"/>
              <a:t>7 niveau</a:t>
            </a:r>
          </a:p>
          <a:p>
            <a:pPr lvl="7"/>
            <a:r>
              <a:rPr lang="da-DK"/>
              <a:t>8 niveau</a:t>
            </a:r>
          </a:p>
          <a:p>
            <a:pPr lvl="8"/>
            <a:r>
              <a:rPr lang="da-DK"/>
              <a:t>9 niveau</a:t>
            </a:r>
          </a:p>
        </p:txBody>
      </p:sp>
      <p:sp>
        <p:nvSpPr>
          <p:cNvPr id="6" name="Pladsholder til diasnummer 5"/>
          <p:cNvSpPr>
            <a:spLocks noGrp="1"/>
          </p:cNvSpPr>
          <p:nvPr>
            <p:ph type="sldNum" sz="quarter" idx="4"/>
          </p:nvPr>
        </p:nvSpPr>
        <p:spPr>
          <a:xfrm>
            <a:off x="11504613" y="6633376"/>
            <a:ext cx="687386" cy="180000"/>
          </a:xfrm>
          <a:prstGeom prst="rect">
            <a:avLst/>
          </a:prstGeom>
        </p:spPr>
        <p:txBody>
          <a:bodyPr vert="horz" lIns="0" tIns="0" rIns="0" bIns="0" rtlCol="0" anchor="t" anchorCtr="0">
            <a:noAutofit/>
          </a:bodyPr>
          <a:lstStyle>
            <a:lvl1pPr algn="ctr">
              <a:defRPr lang="da-DK" sz="900" b="1" kern="1200" smtClean="0">
                <a:solidFill>
                  <a:schemeClr val="accent6"/>
                </a:solidFill>
                <a:latin typeface="+mn-lt"/>
                <a:ea typeface="+mn-ea"/>
                <a:cs typeface="+mn-cs"/>
              </a:defRPr>
            </a:lvl1pPr>
          </a:lstStyle>
          <a:p>
            <a:fld id="{0DAB5548-7253-48D6-B95B-F3D312A72220}" type="slidenum">
              <a:rPr lang="da-DK" smtClean="0"/>
              <a:pPr/>
              <a:t>‹nr.›</a:t>
            </a:fld>
            <a:endParaRPr lang="da-DK"/>
          </a:p>
        </p:txBody>
      </p:sp>
      <p:sp>
        <p:nvSpPr>
          <p:cNvPr id="5" name="Footer" hidden="1"/>
          <p:cNvSpPr>
            <a:spLocks noGrp="1"/>
          </p:cNvSpPr>
          <p:nvPr>
            <p:ph type="ftr" sz="quarter" idx="3"/>
          </p:nvPr>
        </p:nvSpPr>
        <p:spPr>
          <a:xfrm>
            <a:off x="0" y="6847200"/>
            <a:ext cx="0" cy="0"/>
          </a:xfrm>
          <a:prstGeom prst="rect">
            <a:avLst/>
          </a:prstGeom>
        </p:spPr>
        <p:txBody>
          <a:bodyPr vert="horz" lIns="0" tIns="0" rIns="0" bIns="0" rtlCol="0" anchor="t" anchorCtr="0">
            <a:noAutofit/>
          </a:bodyPr>
          <a:lstStyle>
            <a:lvl1pPr algn="l">
              <a:defRPr lang="da-DK" sz="100" kern="1200" dirty="0">
                <a:noFill/>
                <a:latin typeface="+mn-lt"/>
                <a:ea typeface="+mn-ea"/>
                <a:cs typeface="+mn-cs"/>
              </a:defRPr>
            </a:lvl1pPr>
          </a:lstStyle>
          <a:p>
            <a:endParaRPr lang="en-GB"/>
          </a:p>
        </p:txBody>
      </p:sp>
      <p:sp>
        <p:nvSpPr>
          <p:cNvPr id="4" name="Dato" hidden="1"/>
          <p:cNvSpPr>
            <a:spLocks noGrp="1"/>
          </p:cNvSpPr>
          <p:nvPr>
            <p:ph type="dt" sz="half" idx="2"/>
          </p:nvPr>
        </p:nvSpPr>
        <p:spPr>
          <a:xfrm>
            <a:off x="0" y="6847200"/>
            <a:ext cx="0" cy="0"/>
          </a:xfrm>
          <a:prstGeom prst="rect">
            <a:avLst/>
          </a:prstGeom>
        </p:spPr>
        <p:txBody>
          <a:bodyPr vert="horz" lIns="0" tIns="0" rIns="0" bIns="0" rtlCol="0" anchor="t" anchorCtr="0">
            <a:noAutofit/>
          </a:bodyPr>
          <a:lstStyle>
            <a:lvl1pPr algn="r">
              <a:defRPr sz="100">
                <a:noFill/>
              </a:defRPr>
            </a:lvl1pPr>
          </a:lstStyle>
          <a:p>
            <a:endParaRPr lang="da-DK"/>
          </a:p>
        </p:txBody>
      </p:sp>
      <p:pic>
        <p:nvPicPr>
          <p:cNvPr id="9" name="Grafik 8">
            <a:extLst>
              <a:ext uri="{FF2B5EF4-FFF2-40B4-BE49-F238E27FC236}">
                <a16:creationId xmlns:a16="http://schemas.microsoft.com/office/drawing/2014/main" id="{C4CE5C71-532A-4C51-95E3-6A00E138C34F}"/>
              </a:ext>
            </a:extLst>
          </p:cNvPr>
          <p:cNvPicPr>
            <a:picLocks noChangeAspect="1"/>
          </p:cNvPicPr>
          <p:nvPr userDrawn="1"/>
        </p:nvPicPr>
        <p:blipFill rotWithShape="1">
          <a:blip r:embed="rId7">
            <a:extLst>
              <a:ext uri="{96DAC541-7B7A-43D3-8B79-37D633B846F1}">
                <asvg:svgBlip xmlns:asvg="http://schemas.microsoft.com/office/drawing/2016/SVG/main" r:embed="rId8"/>
              </a:ext>
            </a:extLst>
          </a:blip>
          <a:srcRect l="536" t="777" r="11809" b="23164"/>
          <a:stretch/>
        </p:blipFill>
        <p:spPr>
          <a:xfrm>
            <a:off x="9624392" y="5373384"/>
            <a:ext cx="2556000" cy="1476000"/>
          </a:xfrm>
          <a:prstGeom prst="rect">
            <a:avLst/>
          </a:prstGeom>
        </p:spPr>
      </p:pic>
    </p:spTree>
    <p:extLst>
      <p:ext uri="{BB962C8B-B14F-4D97-AF65-F5344CB8AC3E}">
        <p14:creationId xmlns:p14="http://schemas.microsoft.com/office/powerpoint/2010/main" val="39825063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7" r:id="rId3"/>
  </p:sldLayoutIdLst>
  <p:hf hdr="0"/>
  <p:txStyles>
    <p:titleStyle>
      <a:lvl1pPr algn="l" defTabSz="914400" rtl="0" eaLnBrk="1" latinLnBrk="0" hangingPunct="1">
        <a:lnSpc>
          <a:spcPct val="85000"/>
        </a:lnSpc>
        <a:spcBef>
          <a:spcPct val="0"/>
        </a:spcBef>
        <a:buNone/>
        <a:defRPr sz="2800" b="1" kern="1200">
          <a:solidFill>
            <a:schemeClr val="accent4"/>
          </a:solidFill>
          <a:latin typeface="+mj-lt"/>
          <a:ea typeface="+mj-ea"/>
          <a:cs typeface="+mj-cs"/>
        </a:defRPr>
      </a:lvl1pPr>
    </p:titleStyle>
    <p:bodyStyle>
      <a:lvl1pPr marL="144000" indent="-144000" algn="l" defTabSz="914400" rtl="0" eaLnBrk="1" latinLnBrk="0" hangingPunct="1">
        <a:lnSpc>
          <a:spcPct val="100000"/>
        </a:lnSpc>
        <a:spcBef>
          <a:spcPts val="0"/>
        </a:spcBef>
        <a:spcAft>
          <a:spcPts val="1200"/>
        </a:spcAft>
        <a:buClr>
          <a:schemeClr val="accent6"/>
        </a:buClr>
        <a:buFont typeface="Arial" panose="020B0604020202020204" pitchFamily="34" charset="0"/>
        <a:buChar char="•"/>
        <a:defRPr sz="2200" kern="1200" baseline="0">
          <a:solidFill>
            <a:schemeClr val="accent4"/>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accent4"/>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accent4"/>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accent4"/>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accent4"/>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accent4"/>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accent4"/>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accent4"/>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accent4"/>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1071" userDrawn="1">
          <p15:clr>
            <a:srgbClr val="F26B43"/>
          </p15:clr>
        </p15:guide>
        <p15:guide id="6" orient="horz" pos="1253" userDrawn="1">
          <p15:clr>
            <a:srgbClr val="F26B43"/>
          </p15:clr>
        </p15:guide>
        <p15:guide id="7" orient="horz" pos="3455" userDrawn="1">
          <p15:clr>
            <a:srgbClr val="F26B43"/>
          </p15:clr>
        </p15:guide>
        <p15:guide id="10" pos="861" userDrawn="1">
          <p15:clr>
            <a:srgbClr val="F26B43"/>
          </p15:clr>
        </p15:guide>
        <p15:guide id="11" pos="7247" userDrawn="1">
          <p15:clr>
            <a:srgbClr val="F26B43"/>
          </p15:clr>
        </p15:guide>
        <p15:guide id="12" pos="3963" userDrawn="1">
          <p15:clr>
            <a:srgbClr val="F26B43"/>
          </p15:clr>
        </p15:guide>
        <p15:guide id="13" pos="4145"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FDA98CD2-8B31-4B4D-9111-7CFA4F65E673}"/>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6197600"/>
            <a:ext cx="12192000" cy="660400"/>
          </a:xfrm>
          <a:prstGeom prst="rect">
            <a:avLst/>
          </a:prstGeom>
        </p:spPr>
      </p:pic>
      <p:sp>
        <p:nvSpPr>
          <p:cNvPr id="25" name="Rektangel 24">
            <a:extLst>
              <a:ext uri="{FF2B5EF4-FFF2-40B4-BE49-F238E27FC236}">
                <a16:creationId xmlns:a16="http://schemas.microsoft.com/office/drawing/2014/main" id="{BE040EA2-4256-4BD3-AD4C-B05747A6B830}"/>
              </a:ext>
            </a:extLst>
          </p:cNvPr>
          <p:cNvSpPr/>
          <p:nvPr userDrawn="1"/>
        </p:nvSpPr>
        <p:spPr>
          <a:xfrm>
            <a:off x="0" y="0"/>
            <a:ext cx="683568" cy="6858000"/>
          </a:xfrm>
          <a:prstGeom prst="rect">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da-DK"/>
          </a:p>
        </p:txBody>
      </p:sp>
      <p:sp>
        <p:nvSpPr>
          <p:cNvPr id="2" name="Pladsholder til titel 1"/>
          <p:cNvSpPr>
            <a:spLocks noGrp="1"/>
          </p:cNvSpPr>
          <p:nvPr>
            <p:ph type="title"/>
          </p:nvPr>
        </p:nvSpPr>
        <p:spPr>
          <a:xfrm>
            <a:off x="1366837" y="872078"/>
            <a:ext cx="10137776" cy="826910"/>
          </a:xfrm>
          <a:prstGeom prst="rect">
            <a:avLst/>
          </a:prstGeom>
        </p:spPr>
        <p:txBody>
          <a:bodyPr vert="horz" lIns="0" tIns="0" rIns="0" bIns="0" rtlCol="0" anchor="b" anchorCtr="0">
            <a:noAutofit/>
          </a:bodyPr>
          <a:lstStyle/>
          <a:p>
            <a:r>
              <a:rPr lang="da-DK"/>
              <a:t>Overskrift 28pt i max. to linjer </a:t>
            </a:r>
            <a:br>
              <a:rPr lang="da-DK"/>
            </a:br>
            <a:r>
              <a:rPr lang="da-DK"/>
              <a:t>teksten vokser opad</a:t>
            </a:r>
          </a:p>
        </p:txBody>
      </p:sp>
      <p:sp>
        <p:nvSpPr>
          <p:cNvPr id="3" name="Pladsholder til tekst 2"/>
          <p:cNvSpPr>
            <a:spLocks noGrp="1"/>
          </p:cNvSpPr>
          <p:nvPr>
            <p:ph type="body" idx="1"/>
          </p:nvPr>
        </p:nvSpPr>
        <p:spPr>
          <a:xfrm>
            <a:off x="1366837" y="1993525"/>
            <a:ext cx="10137776" cy="3491288"/>
          </a:xfrm>
          <a:prstGeom prst="rect">
            <a:avLst/>
          </a:prstGeom>
        </p:spPr>
        <p:txBody>
          <a:bodyPr vert="horz" lIns="0" tIns="0" rIns="0" bIns="0" rtlCol="0">
            <a:noAutofit/>
          </a:bodyPr>
          <a:lstStyle/>
          <a:p>
            <a:pPr lvl="0"/>
            <a:r>
              <a:rPr lang="da-DK"/>
              <a:t>Brødtekst 22pt skrives her</a:t>
            </a:r>
          </a:p>
          <a:p>
            <a:pPr lvl="1"/>
            <a:r>
              <a:rPr lang="da-DK"/>
              <a:t>Andet niveau</a:t>
            </a:r>
          </a:p>
          <a:p>
            <a:pPr lvl="2"/>
            <a:r>
              <a:rPr lang="da-DK"/>
              <a:t>Tredje niveau</a:t>
            </a:r>
          </a:p>
          <a:p>
            <a:pPr lvl="3"/>
            <a:r>
              <a:rPr lang="da-DK"/>
              <a:t>Fjerde niveau</a:t>
            </a:r>
          </a:p>
          <a:p>
            <a:pPr lvl="4"/>
            <a:r>
              <a:rPr lang="da-DK"/>
              <a:t>Femte niveau</a:t>
            </a:r>
          </a:p>
          <a:p>
            <a:pPr lvl="5"/>
            <a:r>
              <a:rPr lang="da-DK"/>
              <a:t>6 niveau</a:t>
            </a:r>
          </a:p>
          <a:p>
            <a:pPr lvl="6"/>
            <a:r>
              <a:rPr lang="da-DK"/>
              <a:t>7 niveau</a:t>
            </a:r>
          </a:p>
          <a:p>
            <a:pPr lvl="7"/>
            <a:r>
              <a:rPr lang="da-DK"/>
              <a:t>8 niveau</a:t>
            </a:r>
          </a:p>
          <a:p>
            <a:pPr lvl="8"/>
            <a:r>
              <a:rPr lang="da-DK"/>
              <a:t>9 niveau</a:t>
            </a:r>
          </a:p>
        </p:txBody>
      </p:sp>
      <p:sp>
        <p:nvSpPr>
          <p:cNvPr id="6" name="Pladsholder til diasnummer 5"/>
          <p:cNvSpPr>
            <a:spLocks noGrp="1"/>
          </p:cNvSpPr>
          <p:nvPr>
            <p:ph type="sldNum" sz="quarter" idx="4"/>
          </p:nvPr>
        </p:nvSpPr>
        <p:spPr>
          <a:xfrm>
            <a:off x="11504613" y="6633376"/>
            <a:ext cx="687386" cy="180000"/>
          </a:xfrm>
          <a:prstGeom prst="rect">
            <a:avLst/>
          </a:prstGeom>
        </p:spPr>
        <p:txBody>
          <a:bodyPr vert="horz" lIns="0" tIns="0" rIns="0" bIns="0" rtlCol="0" anchor="t" anchorCtr="0">
            <a:noAutofit/>
          </a:bodyPr>
          <a:lstStyle>
            <a:lvl1pPr algn="ctr">
              <a:defRPr lang="da-DK" sz="900" b="1" kern="1200" smtClean="0">
                <a:solidFill>
                  <a:schemeClr val="accent6"/>
                </a:solidFill>
                <a:latin typeface="+mn-lt"/>
                <a:ea typeface="+mn-ea"/>
                <a:cs typeface="+mn-cs"/>
              </a:defRPr>
            </a:lvl1pPr>
          </a:lstStyle>
          <a:p>
            <a:fld id="{0DAB5548-7253-48D6-B95B-F3D312A72220}" type="slidenum">
              <a:rPr lang="da-DK" smtClean="0"/>
              <a:pPr/>
              <a:t>‹nr.›</a:t>
            </a:fld>
            <a:endParaRPr lang="da-DK"/>
          </a:p>
        </p:txBody>
      </p:sp>
      <p:sp>
        <p:nvSpPr>
          <p:cNvPr id="5" name="Footer" hidden="1"/>
          <p:cNvSpPr>
            <a:spLocks noGrp="1"/>
          </p:cNvSpPr>
          <p:nvPr>
            <p:ph type="ftr" sz="quarter" idx="3"/>
          </p:nvPr>
        </p:nvSpPr>
        <p:spPr>
          <a:xfrm>
            <a:off x="0" y="6847200"/>
            <a:ext cx="0" cy="0"/>
          </a:xfrm>
          <a:prstGeom prst="rect">
            <a:avLst/>
          </a:prstGeom>
        </p:spPr>
        <p:txBody>
          <a:bodyPr vert="horz" lIns="0" tIns="0" rIns="0" bIns="0" rtlCol="0" anchor="t" anchorCtr="0">
            <a:noAutofit/>
          </a:bodyPr>
          <a:lstStyle>
            <a:lvl1pPr algn="l">
              <a:defRPr lang="da-DK" sz="100" kern="1200" dirty="0">
                <a:noFill/>
                <a:latin typeface="+mn-lt"/>
                <a:ea typeface="+mn-ea"/>
                <a:cs typeface="+mn-cs"/>
              </a:defRPr>
            </a:lvl1pPr>
          </a:lstStyle>
          <a:p>
            <a:endParaRPr lang="en-GB"/>
          </a:p>
        </p:txBody>
      </p:sp>
      <p:sp>
        <p:nvSpPr>
          <p:cNvPr id="4" name="Dato" hidden="1"/>
          <p:cNvSpPr>
            <a:spLocks noGrp="1"/>
          </p:cNvSpPr>
          <p:nvPr>
            <p:ph type="dt" sz="half" idx="2"/>
          </p:nvPr>
        </p:nvSpPr>
        <p:spPr>
          <a:xfrm>
            <a:off x="0" y="6847200"/>
            <a:ext cx="0" cy="0"/>
          </a:xfrm>
          <a:prstGeom prst="rect">
            <a:avLst/>
          </a:prstGeom>
        </p:spPr>
        <p:txBody>
          <a:bodyPr vert="horz" lIns="0" tIns="0" rIns="0" bIns="0" rtlCol="0" anchor="t" anchorCtr="0">
            <a:noAutofit/>
          </a:bodyPr>
          <a:lstStyle>
            <a:lvl1pPr algn="r">
              <a:defRPr sz="100">
                <a:noFill/>
              </a:defRPr>
            </a:lvl1pPr>
          </a:lstStyle>
          <a:p>
            <a:endParaRPr lang="da-DK"/>
          </a:p>
        </p:txBody>
      </p:sp>
      <p:pic>
        <p:nvPicPr>
          <p:cNvPr id="9" name="Grafik 8">
            <a:extLst>
              <a:ext uri="{FF2B5EF4-FFF2-40B4-BE49-F238E27FC236}">
                <a16:creationId xmlns:a16="http://schemas.microsoft.com/office/drawing/2014/main" id="{C4CE5C71-532A-4C51-95E3-6A00E138C34F}"/>
              </a:ext>
            </a:extLst>
          </p:cNvPr>
          <p:cNvPicPr>
            <a:picLocks noChangeAspect="1"/>
          </p:cNvPicPr>
          <p:nvPr userDrawn="1"/>
        </p:nvPicPr>
        <p:blipFill rotWithShape="1">
          <a:blip r:embed="rId7">
            <a:extLst>
              <a:ext uri="{96DAC541-7B7A-43D3-8B79-37D633B846F1}">
                <asvg:svgBlip xmlns:asvg="http://schemas.microsoft.com/office/drawing/2016/SVG/main" r:embed="rId8"/>
              </a:ext>
            </a:extLst>
          </a:blip>
          <a:srcRect l="536" t="777" r="11809" b="23164"/>
          <a:stretch/>
        </p:blipFill>
        <p:spPr>
          <a:xfrm>
            <a:off x="9624392" y="5373384"/>
            <a:ext cx="2556000" cy="1476000"/>
          </a:xfrm>
          <a:prstGeom prst="rect">
            <a:avLst/>
          </a:prstGeom>
        </p:spPr>
      </p:pic>
    </p:spTree>
    <p:extLst>
      <p:ext uri="{BB962C8B-B14F-4D97-AF65-F5344CB8AC3E}">
        <p14:creationId xmlns:p14="http://schemas.microsoft.com/office/powerpoint/2010/main" val="1638259004"/>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Lst>
  <p:hf hdr="0"/>
  <p:txStyles>
    <p:titleStyle>
      <a:lvl1pPr algn="l" defTabSz="914400" rtl="0" eaLnBrk="1" latinLnBrk="0" hangingPunct="1">
        <a:lnSpc>
          <a:spcPct val="85000"/>
        </a:lnSpc>
        <a:spcBef>
          <a:spcPct val="0"/>
        </a:spcBef>
        <a:buNone/>
        <a:defRPr sz="2800" b="1" kern="1200">
          <a:solidFill>
            <a:schemeClr val="accent4"/>
          </a:solidFill>
          <a:latin typeface="+mj-lt"/>
          <a:ea typeface="+mj-ea"/>
          <a:cs typeface="+mj-cs"/>
        </a:defRPr>
      </a:lvl1pPr>
    </p:titleStyle>
    <p:bodyStyle>
      <a:lvl1pPr marL="144000" indent="-144000" algn="l" defTabSz="914400" rtl="0" eaLnBrk="1" latinLnBrk="0" hangingPunct="1">
        <a:lnSpc>
          <a:spcPct val="100000"/>
        </a:lnSpc>
        <a:spcBef>
          <a:spcPts val="0"/>
        </a:spcBef>
        <a:spcAft>
          <a:spcPts val="1200"/>
        </a:spcAft>
        <a:buClr>
          <a:schemeClr val="accent6"/>
        </a:buClr>
        <a:buFont typeface="Arial" panose="020B0604020202020204" pitchFamily="34" charset="0"/>
        <a:buChar char="•"/>
        <a:defRPr sz="2200" kern="1200" baseline="0">
          <a:solidFill>
            <a:schemeClr val="accent4"/>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accent4"/>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accent4"/>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accent4"/>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accent4"/>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accent4"/>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accent4"/>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accent4"/>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accent4"/>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1071">
          <p15:clr>
            <a:srgbClr val="F26B43"/>
          </p15:clr>
        </p15:guide>
        <p15:guide id="6" orient="horz" pos="1253">
          <p15:clr>
            <a:srgbClr val="F26B43"/>
          </p15:clr>
        </p15:guide>
        <p15:guide id="7" orient="horz" pos="3455">
          <p15:clr>
            <a:srgbClr val="F26B43"/>
          </p15:clr>
        </p15:guide>
        <p15:guide id="10" pos="861">
          <p15:clr>
            <a:srgbClr val="F26B43"/>
          </p15:clr>
        </p15:guide>
        <p15:guide id="11" pos="7247">
          <p15:clr>
            <a:srgbClr val="F26B43"/>
          </p15:clr>
        </p15:guide>
        <p15:guide id="12" pos="3963">
          <p15:clr>
            <a:srgbClr val="F26B43"/>
          </p15:clr>
        </p15:guide>
        <p15:guide id="13" pos="4145">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hyperlink" Target="mailto:Hanne.stegemann.jensen@regionh.dk" TargetMode="External"/><Relationship Id="rId4" Type="http://schemas.openxmlformats.org/officeDocument/2006/relationships/hyperlink" Target="mailto:Anne.Abela@regionh.dk"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95AAF5-9F61-4BCF-B7D7-71AF8CE22619}"/>
              </a:ext>
            </a:extLst>
          </p:cNvPr>
          <p:cNvSpPr>
            <a:spLocks noGrp="1"/>
          </p:cNvSpPr>
          <p:nvPr>
            <p:ph type="title"/>
          </p:nvPr>
        </p:nvSpPr>
        <p:spPr>
          <a:xfrm>
            <a:off x="662751" y="2687138"/>
            <a:ext cx="9426251" cy="2593219"/>
          </a:xfrm>
        </p:spPr>
        <p:txBody>
          <a:bodyPr/>
          <a:lstStyle/>
          <a:p>
            <a:r>
              <a:rPr lang="da-DK" i="1" dirty="0"/>
              <a:t>Udfordringerne ved at flytte </a:t>
            </a:r>
            <a:br>
              <a:rPr lang="da-DK" i="1" dirty="0"/>
            </a:br>
            <a:r>
              <a:rPr lang="da-DK" i="1" dirty="0"/>
              <a:t>specialiseret behandling hjem </a:t>
            </a:r>
            <a:br>
              <a:rPr lang="da-DK" i="1" dirty="0"/>
            </a:br>
            <a:r>
              <a:rPr lang="da-DK" i="1" dirty="0"/>
              <a:t>og de kompetencemæssige krav, </a:t>
            </a:r>
            <a:br>
              <a:rPr lang="da-DK" i="1" dirty="0"/>
            </a:br>
            <a:r>
              <a:rPr lang="da-DK" i="1"/>
              <a:t>det stiller til personale og patienter</a:t>
            </a:r>
            <a:endParaRPr lang="da-DK" sz="3600">
              <a:cs typeface="Arial"/>
            </a:endParaRPr>
          </a:p>
        </p:txBody>
      </p:sp>
      <p:sp>
        <p:nvSpPr>
          <p:cNvPr id="3" name="Undertitel 2">
            <a:extLst>
              <a:ext uri="{FF2B5EF4-FFF2-40B4-BE49-F238E27FC236}">
                <a16:creationId xmlns:a16="http://schemas.microsoft.com/office/drawing/2014/main" id="{6D27D640-80C8-4991-B3A0-4DAD53DD8B8B}"/>
              </a:ext>
            </a:extLst>
          </p:cNvPr>
          <p:cNvSpPr>
            <a:spLocks noGrp="1"/>
          </p:cNvSpPr>
          <p:nvPr>
            <p:ph type="subTitle" idx="1"/>
          </p:nvPr>
        </p:nvSpPr>
        <p:spPr>
          <a:xfrm>
            <a:off x="665304" y="5586064"/>
            <a:ext cx="9433105" cy="888504"/>
          </a:xfrm>
        </p:spPr>
        <p:txBody>
          <a:bodyPr vert="horz" lIns="0" tIns="0" rIns="0" bIns="0" rtlCol="0" anchor="t">
            <a:noAutofit/>
          </a:bodyPr>
          <a:lstStyle/>
          <a:p>
            <a:r>
              <a:rPr lang="da-DK"/>
              <a:t>April 2026</a:t>
            </a:r>
            <a:endParaRPr lang="da-DK">
              <a:cs typeface="Arial"/>
            </a:endParaRPr>
          </a:p>
        </p:txBody>
      </p:sp>
      <p:sp>
        <p:nvSpPr>
          <p:cNvPr id="4" name="Pladsholder til dato 3">
            <a:extLst>
              <a:ext uri="{FF2B5EF4-FFF2-40B4-BE49-F238E27FC236}">
                <a16:creationId xmlns:a16="http://schemas.microsoft.com/office/drawing/2014/main" id="{B096D749-93BD-4C0D-8F2A-B6C6A374DD0F}"/>
              </a:ext>
            </a:extLst>
          </p:cNvPr>
          <p:cNvSpPr>
            <a:spLocks noGrp="1"/>
          </p:cNvSpPr>
          <p:nvPr>
            <p:ph type="dt" sz="half" idx="10"/>
          </p:nvPr>
        </p:nvSpPr>
        <p:spPr/>
        <p:txBody>
          <a:bodyPr/>
          <a:lstStyle/>
          <a:p>
            <a:endParaRPr lang="da-DK"/>
          </a:p>
        </p:txBody>
      </p:sp>
      <p:sp>
        <p:nvSpPr>
          <p:cNvPr id="5" name="Pladsholder til sidefod 4">
            <a:extLst>
              <a:ext uri="{FF2B5EF4-FFF2-40B4-BE49-F238E27FC236}">
                <a16:creationId xmlns:a16="http://schemas.microsoft.com/office/drawing/2014/main" id="{183E8341-430A-4FAB-8944-A8235E3AA206}"/>
              </a:ext>
            </a:extLst>
          </p:cNvPr>
          <p:cNvSpPr>
            <a:spLocks noGrp="1"/>
          </p:cNvSpPr>
          <p:nvPr>
            <p:ph type="ftr" sz="quarter" idx="11"/>
          </p:nvPr>
        </p:nvSpPr>
        <p:spPr/>
        <p:txBody>
          <a:bodyPr/>
          <a:lstStyle/>
          <a:p>
            <a:endParaRPr lang="en-GB"/>
          </a:p>
        </p:txBody>
      </p:sp>
      <p:sp>
        <p:nvSpPr>
          <p:cNvPr id="6" name="Pladsholder til slidenummer 5">
            <a:extLst>
              <a:ext uri="{FF2B5EF4-FFF2-40B4-BE49-F238E27FC236}">
                <a16:creationId xmlns:a16="http://schemas.microsoft.com/office/drawing/2014/main" id="{BC5D699B-85E6-4844-A025-BB27CBDC16DB}"/>
              </a:ext>
            </a:extLst>
          </p:cNvPr>
          <p:cNvSpPr>
            <a:spLocks noGrp="1"/>
          </p:cNvSpPr>
          <p:nvPr>
            <p:ph type="sldNum" sz="quarter" idx="12"/>
          </p:nvPr>
        </p:nvSpPr>
        <p:spPr/>
        <p:txBody>
          <a:bodyPr/>
          <a:lstStyle/>
          <a:p>
            <a:fld id="{0DAB5548-7253-48D6-B95B-F3D312A72220}" type="slidenum">
              <a:rPr lang="da-DK" smtClean="0"/>
              <a:pPr/>
              <a:t>1</a:t>
            </a:fld>
            <a:endParaRPr lang="da-DK"/>
          </a:p>
        </p:txBody>
      </p:sp>
    </p:spTree>
    <p:extLst>
      <p:ext uri="{BB962C8B-B14F-4D97-AF65-F5344CB8AC3E}">
        <p14:creationId xmlns:p14="http://schemas.microsoft.com/office/powerpoint/2010/main" val="11599406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17769B-0029-C9D0-2F4B-87C5A0301330}"/>
              </a:ext>
            </a:extLst>
          </p:cNvPr>
          <p:cNvSpPr>
            <a:spLocks noGrp="1"/>
          </p:cNvSpPr>
          <p:nvPr>
            <p:ph type="title"/>
          </p:nvPr>
        </p:nvSpPr>
        <p:spPr>
          <a:xfrm>
            <a:off x="694490" y="859612"/>
            <a:ext cx="10137524" cy="828000"/>
          </a:xfrm>
        </p:spPr>
        <p:txBody>
          <a:bodyPr/>
          <a:lstStyle/>
          <a:p>
            <a:r>
              <a:rPr lang="da-DK"/>
              <a:t>Fremtidens behov  </a:t>
            </a:r>
          </a:p>
        </p:txBody>
      </p:sp>
      <p:sp>
        <p:nvSpPr>
          <p:cNvPr id="3" name="Pladsholder til slidenummer 2">
            <a:extLst>
              <a:ext uri="{FF2B5EF4-FFF2-40B4-BE49-F238E27FC236}">
                <a16:creationId xmlns:a16="http://schemas.microsoft.com/office/drawing/2014/main" id="{C56EDF6F-E9E6-6B57-9656-BC7E06DA5364}"/>
              </a:ext>
            </a:extLst>
          </p:cNvPr>
          <p:cNvSpPr>
            <a:spLocks noGrp="1"/>
          </p:cNvSpPr>
          <p:nvPr>
            <p:ph type="sldNum" sz="quarter" idx="12"/>
          </p:nvPr>
        </p:nvSpPr>
        <p:spPr/>
        <p:txBody>
          <a:bodyPr/>
          <a:lstStyle/>
          <a:p>
            <a:fld id="{667EC89C-17A0-4E64-A6D2-B825673CEEDF}" type="slidenum">
              <a:rPr lang="da-DK" smtClean="0"/>
              <a:t>10</a:t>
            </a:fld>
            <a:endParaRPr lang="da-DK"/>
          </a:p>
        </p:txBody>
      </p:sp>
      <p:sp>
        <p:nvSpPr>
          <p:cNvPr id="4" name="Pladsholder til indhold 3">
            <a:extLst>
              <a:ext uri="{FF2B5EF4-FFF2-40B4-BE49-F238E27FC236}">
                <a16:creationId xmlns:a16="http://schemas.microsoft.com/office/drawing/2014/main" id="{602AA99D-0AD0-BD53-4E61-35253E56327E}"/>
              </a:ext>
            </a:extLst>
          </p:cNvPr>
          <p:cNvSpPr>
            <a:spLocks noGrp="1"/>
          </p:cNvSpPr>
          <p:nvPr>
            <p:ph sz="quarter" idx="13"/>
          </p:nvPr>
        </p:nvSpPr>
        <p:spPr>
          <a:xfrm>
            <a:off x="695400" y="2060848"/>
            <a:ext cx="10136614" cy="3498850"/>
          </a:xfrm>
        </p:spPr>
        <p:txBody>
          <a:bodyPr/>
          <a:lstStyle/>
          <a:p>
            <a:r>
              <a:rPr lang="da-DK"/>
              <a:t>Teknologi der understøtter patientens </a:t>
            </a:r>
            <a:r>
              <a:rPr lang="da-DK" err="1"/>
              <a:t>egenmestring</a:t>
            </a:r>
            <a:endParaRPr lang="da-DK"/>
          </a:p>
          <a:p>
            <a:pPr marL="0" indent="0">
              <a:buNone/>
            </a:pPr>
            <a:r>
              <a:rPr lang="da-DK"/>
              <a:t>    (alle patienter)</a:t>
            </a:r>
          </a:p>
          <a:p>
            <a:r>
              <a:rPr lang="da-DK"/>
              <a:t>Arbejdskraftbesparende</a:t>
            </a:r>
          </a:p>
          <a:p>
            <a:r>
              <a:rPr lang="da-DK"/>
              <a:t>Let-</a:t>
            </a:r>
            <a:r>
              <a:rPr lang="da-DK" err="1"/>
              <a:t>integrerbare</a:t>
            </a:r>
            <a:r>
              <a:rPr lang="da-DK"/>
              <a:t> løsninger – bygge videre på det vi allerede har/gør</a:t>
            </a:r>
          </a:p>
          <a:p>
            <a:r>
              <a:rPr lang="da-DK"/>
              <a:t>Flydende integration til hverdagen – mellem hospital og hjem</a:t>
            </a:r>
          </a:p>
          <a:p>
            <a:r>
              <a:rPr lang="da-DK"/>
              <a:t>Bedre sammenhæng mellem sektorer</a:t>
            </a:r>
          </a:p>
        </p:txBody>
      </p:sp>
      <p:sp>
        <p:nvSpPr>
          <p:cNvPr id="8" name="Parallelogram 7">
            <a:extLst>
              <a:ext uri="{FF2B5EF4-FFF2-40B4-BE49-F238E27FC236}">
                <a16:creationId xmlns:a16="http://schemas.microsoft.com/office/drawing/2014/main" id="{BB4BB107-D389-F40F-2275-2AD2CA080C29}"/>
              </a:ext>
            </a:extLst>
          </p:cNvPr>
          <p:cNvSpPr/>
          <p:nvPr/>
        </p:nvSpPr>
        <p:spPr>
          <a:xfrm>
            <a:off x="7248128" y="0"/>
            <a:ext cx="4943870" cy="3429000"/>
          </a:xfrm>
          <a:prstGeom prst="parallelogram">
            <a:avLst/>
          </a:prstGeom>
          <a:blipFill dpi="0" rotWithShape="1">
            <a:blip r:embed="rId2">
              <a:extLst>
                <a:ext uri="{28A0092B-C50C-407E-A947-70E740481C1C}">
                  <a14:useLocalDpi xmlns:a14="http://schemas.microsoft.com/office/drawing/2010/main" val="0"/>
                </a:ext>
              </a:extLst>
            </a:blip>
            <a:srcRect/>
            <a:stretch>
              <a:fillRect/>
            </a:stretch>
          </a:blip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a-DK" err="1"/>
          </a:p>
        </p:txBody>
      </p:sp>
    </p:spTree>
    <p:extLst>
      <p:ext uri="{BB962C8B-B14F-4D97-AF65-F5344CB8AC3E}">
        <p14:creationId xmlns:p14="http://schemas.microsoft.com/office/powerpoint/2010/main" val="5650180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lidenummer 2">
            <a:extLst>
              <a:ext uri="{FF2B5EF4-FFF2-40B4-BE49-F238E27FC236}">
                <a16:creationId xmlns:a16="http://schemas.microsoft.com/office/drawing/2014/main" id="{4AA98701-7CB4-4ECD-963C-BFD0A3FB6655}"/>
              </a:ext>
            </a:extLst>
          </p:cNvPr>
          <p:cNvSpPr>
            <a:spLocks noGrp="1"/>
          </p:cNvSpPr>
          <p:nvPr>
            <p:ph type="sldNum" sz="quarter" idx="12"/>
          </p:nvPr>
        </p:nvSpPr>
        <p:spPr/>
        <p:txBody>
          <a:bodyPr/>
          <a:lstStyle/>
          <a:p>
            <a:fld id="{667EC89C-17A0-4E64-A6D2-B825673CEEDF}" type="slidenum">
              <a:rPr lang="da-DK" smtClean="0"/>
              <a:t>11</a:t>
            </a:fld>
            <a:endParaRPr lang="da-DK"/>
          </a:p>
        </p:txBody>
      </p:sp>
      <p:sp>
        <p:nvSpPr>
          <p:cNvPr id="4" name="Pladsholder til indhold 3">
            <a:extLst>
              <a:ext uri="{FF2B5EF4-FFF2-40B4-BE49-F238E27FC236}">
                <a16:creationId xmlns:a16="http://schemas.microsoft.com/office/drawing/2014/main" id="{34A43686-2D26-4306-9BC5-9B1A9D06ADEB}"/>
              </a:ext>
            </a:extLst>
          </p:cNvPr>
          <p:cNvSpPr>
            <a:spLocks noGrp="1"/>
          </p:cNvSpPr>
          <p:nvPr>
            <p:ph sz="quarter" idx="13"/>
          </p:nvPr>
        </p:nvSpPr>
        <p:spPr>
          <a:xfrm>
            <a:off x="1025900" y="1552474"/>
            <a:ext cx="10136614" cy="3498850"/>
          </a:xfrm>
        </p:spPr>
        <p:txBody>
          <a:bodyPr/>
          <a:lstStyle/>
          <a:p>
            <a:pPr marL="0" indent="0">
              <a:buNone/>
            </a:pPr>
            <a:r>
              <a:rPr lang="da-DK" sz="2800" b="1">
                <a:solidFill>
                  <a:schemeClr val="tx1"/>
                </a:solidFill>
              </a:rPr>
              <a:t>Drømmen er…</a:t>
            </a:r>
          </a:p>
          <a:p>
            <a:r>
              <a:rPr lang="da-DK"/>
              <a:t>Patienten er mest muligt hjemme – hospitalet kun for de sygeste</a:t>
            </a:r>
          </a:p>
          <a:p>
            <a:r>
              <a:rPr lang="da-DK"/>
              <a:t>Vi skal ikke ulejlige patienten unødigt – ”</a:t>
            </a:r>
            <a:r>
              <a:rPr lang="da-DK" i="1"/>
              <a:t>vi skal tilpasse os patientens liv</a:t>
            </a:r>
            <a:r>
              <a:rPr lang="da-DK"/>
              <a:t>”</a:t>
            </a:r>
          </a:p>
          <a:p>
            <a:r>
              <a:rPr lang="da-DK"/>
              <a:t>Hospitalet, som udadvendt aktør </a:t>
            </a:r>
          </a:p>
          <a:p>
            <a:r>
              <a:rPr lang="da-DK"/>
              <a:t>Partnerskaber </a:t>
            </a:r>
          </a:p>
          <a:p>
            <a:endParaRPr lang="da-DK"/>
          </a:p>
        </p:txBody>
      </p:sp>
      <p:pic>
        <p:nvPicPr>
          <p:cNvPr id="8" name="Billede 7">
            <a:extLst>
              <a:ext uri="{FF2B5EF4-FFF2-40B4-BE49-F238E27FC236}">
                <a16:creationId xmlns:a16="http://schemas.microsoft.com/office/drawing/2014/main" id="{DD23F24B-731A-4D5A-7D2A-090814F0121A}"/>
              </a:ext>
            </a:extLst>
          </p:cNvPr>
          <p:cNvPicPr>
            <a:picLocks noChangeAspect="1"/>
          </p:cNvPicPr>
          <p:nvPr/>
        </p:nvPicPr>
        <p:blipFill>
          <a:blip r:embed="rId3"/>
          <a:stretch>
            <a:fillRect/>
          </a:stretch>
        </p:blipFill>
        <p:spPr>
          <a:xfrm>
            <a:off x="6240016" y="260648"/>
            <a:ext cx="5689079" cy="809468"/>
          </a:xfrm>
          <a:prstGeom prst="rect">
            <a:avLst/>
          </a:prstGeom>
        </p:spPr>
      </p:pic>
      <p:pic>
        <p:nvPicPr>
          <p:cNvPr id="10" name="Billede 9">
            <a:extLst>
              <a:ext uri="{FF2B5EF4-FFF2-40B4-BE49-F238E27FC236}">
                <a16:creationId xmlns:a16="http://schemas.microsoft.com/office/drawing/2014/main" id="{2A1299A7-E121-D307-C7A2-ED93B42A1796}"/>
              </a:ext>
            </a:extLst>
          </p:cNvPr>
          <p:cNvPicPr>
            <a:picLocks noChangeAspect="1"/>
          </p:cNvPicPr>
          <p:nvPr/>
        </p:nvPicPr>
        <p:blipFill>
          <a:blip r:embed="rId4"/>
          <a:stretch>
            <a:fillRect/>
          </a:stretch>
        </p:blipFill>
        <p:spPr>
          <a:xfrm>
            <a:off x="5469948" y="5305526"/>
            <a:ext cx="5266556" cy="700452"/>
          </a:xfrm>
          <a:prstGeom prst="rect">
            <a:avLst/>
          </a:prstGeom>
        </p:spPr>
      </p:pic>
      <p:pic>
        <p:nvPicPr>
          <p:cNvPr id="1026" name="Picture 2" descr="The Future of Healthcare: Embracing Home-Based Hospital Care with Advanced  Technologies">
            <a:extLst>
              <a:ext uri="{FF2B5EF4-FFF2-40B4-BE49-F238E27FC236}">
                <a16:creationId xmlns:a16="http://schemas.microsoft.com/office/drawing/2014/main" id="{153964FD-CCED-AC4F-A433-AD1160C521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93536" y="1070116"/>
            <a:ext cx="2135559" cy="1195913"/>
          </a:xfrm>
          <a:prstGeom prst="rect">
            <a:avLst/>
          </a:prstGeom>
          <a:noFill/>
          <a:extLst>
            <a:ext uri="{909E8E84-426E-40DD-AFC4-6F175D3DCCD1}">
              <a14:hiddenFill xmlns:a14="http://schemas.microsoft.com/office/drawing/2010/main">
                <a:solidFill>
                  <a:srgbClr val="FFFFFF"/>
                </a:solidFill>
              </a14:hiddenFill>
            </a:ext>
          </a:extLst>
        </p:spPr>
      </p:pic>
      <p:pic>
        <p:nvPicPr>
          <p:cNvPr id="6" name="Billede 5">
            <a:extLst>
              <a:ext uri="{FF2B5EF4-FFF2-40B4-BE49-F238E27FC236}">
                <a16:creationId xmlns:a16="http://schemas.microsoft.com/office/drawing/2014/main" id="{9FB0848C-E4FA-7ACB-22AC-56764ECD1D48}"/>
              </a:ext>
            </a:extLst>
          </p:cNvPr>
          <p:cNvPicPr>
            <a:picLocks noChangeAspect="1"/>
          </p:cNvPicPr>
          <p:nvPr/>
        </p:nvPicPr>
        <p:blipFill>
          <a:blip r:embed="rId6"/>
          <a:stretch>
            <a:fillRect/>
          </a:stretch>
        </p:blipFill>
        <p:spPr>
          <a:xfrm>
            <a:off x="6588763" y="3645024"/>
            <a:ext cx="2526996" cy="1281378"/>
          </a:xfrm>
          <a:prstGeom prst="rect">
            <a:avLst/>
          </a:prstGeom>
        </p:spPr>
      </p:pic>
    </p:spTree>
    <p:extLst>
      <p:ext uri="{BB962C8B-B14F-4D97-AF65-F5344CB8AC3E}">
        <p14:creationId xmlns:p14="http://schemas.microsoft.com/office/powerpoint/2010/main" val="35783006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lidenummer 2">
            <a:extLst>
              <a:ext uri="{FF2B5EF4-FFF2-40B4-BE49-F238E27FC236}">
                <a16:creationId xmlns:a16="http://schemas.microsoft.com/office/drawing/2014/main" id="{AB70C726-4065-4320-8AE0-B693C3673ED9}"/>
              </a:ext>
            </a:extLst>
          </p:cNvPr>
          <p:cNvSpPr>
            <a:spLocks noGrp="1"/>
          </p:cNvSpPr>
          <p:nvPr>
            <p:ph type="sldNum" sz="quarter" idx="12"/>
          </p:nvPr>
        </p:nvSpPr>
        <p:spPr/>
        <p:txBody>
          <a:bodyPr/>
          <a:lstStyle/>
          <a:p>
            <a:fld id="{667EC89C-17A0-4E64-A6D2-B825673CEEDF}" type="slidenum">
              <a:rPr lang="da-DK" smtClean="0"/>
              <a:t>12</a:t>
            </a:fld>
            <a:endParaRPr lang="da-DK"/>
          </a:p>
        </p:txBody>
      </p:sp>
      <p:pic>
        <p:nvPicPr>
          <p:cNvPr id="10" name="Billede 9">
            <a:extLst>
              <a:ext uri="{FF2B5EF4-FFF2-40B4-BE49-F238E27FC236}">
                <a16:creationId xmlns:a16="http://schemas.microsoft.com/office/drawing/2014/main" id="{64A23D9C-8E74-406F-8A4B-FA44FF739580}"/>
              </a:ext>
            </a:extLst>
          </p:cNvPr>
          <p:cNvPicPr>
            <a:picLocks noChangeAspect="1"/>
          </p:cNvPicPr>
          <p:nvPr/>
        </p:nvPicPr>
        <p:blipFill>
          <a:blip r:embed="rId2"/>
          <a:stretch>
            <a:fillRect/>
          </a:stretch>
        </p:blipFill>
        <p:spPr>
          <a:xfrm>
            <a:off x="4931416" y="4565646"/>
            <a:ext cx="5486333" cy="1018263"/>
          </a:xfrm>
          <a:prstGeom prst="rect">
            <a:avLst/>
          </a:prstGeom>
        </p:spPr>
      </p:pic>
      <p:pic>
        <p:nvPicPr>
          <p:cNvPr id="12" name="Billede 11">
            <a:extLst>
              <a:ext uri="{FF2B5EF4-FFF2-40B4-BE49-F238E27FC236}">
                <a16:creationId xmlns:a16="http://schemas.microsoft.com/office/drawing/2014/main" id="{EE8CA006-D959-4A5F-AF00-9FF561A4737B}"/>
              </a:ext>
            </a:extLst>
          </p:cNvPr>
          <p:cNvPicPr>
            <a:picLocks noChangeAspect="1"/>
          </p:cNvPicPr>
          <p:nvPr/>
        </p:nvPicPr>
        <p:blipFill>
          <a:blip r:embed="rId3"/>
          <a:stretch>
            <a:fillRect/>
          </a:stretch>
        </p:blipFill>
        <p:spPr>
          <a:xfrm>
            <a:off x="4944206" y="1562663"/>
            <a:ext cx="5520408" cy="2736409"/>
          </a:xfrm>
          <a:prstGeom prst="rect">
            <a:avLst/>
          </a:prstGeom>
        </p:spPr>
      </p:pic>
      <p:sp>
        <p:nvSpPr>
          <p:cNvPr id="2" name="Tekstfelt 1">
            <a:extLst>
              <a:ext uri="{FF2B5EF4-FFF2-40B4-BE49-F238E27FC236}">
                <a16:creationId xmlns:a16="http://schemas.microsoft.com/office/drawing/2014/main" id="{BF0ACFEB-5AB8-43B9-BA21-2C68144BBA4F}"/>
              </a:ext>
            </a:extLst>
          </p:cNvPr>
          <p:cNvSpPr txBox="1"/>
          <p:nvPr/>
        </p:nvSpPr>
        <p:spPr>
          <a:xfrm>
            <a:off x="1223690" y="903869"/>
            <a:ext cx="9361040" cy="1205826"/>
          </a:xfrm>
          <a:prstGeom prst="rect">
            <a:avLst/>
          </a:prstGeom>
          <a:noFill/>
        </p:spPr>
        <p:txBody>
          <a:bodyPr wrap="square" lIns="0" tIns="0" rIns="0" bIns="0" rtlCol="0">
            <a:noAutofit/>
          </a:bodyPr>
          <a:lstStyle/>
          <a:p>
            <a:r>
              <a:rPr lang="da-DK" sz="2800" b="1">
                <a:latin typeface="+mj-lt"/>
              </a:rPr>
              <a:t>Videncenter for Specialiseret Hjemmebehandling (VSH) </a:t>
            </a:r>
          </a:p>
        </p:txBody>
      </p:sp>
      <p:sp>
        <p:nvSpPr>
          <p:cNvPr id="5" name="Pladsholder til indhold 4">
            <a:extLst>
              <a:ext uri="{FF2B5EF4-FFF2-40B4-BE49-F238E27FC236}">
                <a16:creationId xmlns:a16="http://schemas.microsoft.com/office/drawing/2014/main" id="{EF5E0E9F-2415-4212-BB55-83CC26211B1A}"/>
              </a:ext>
            </a:extLst>
          </p:cNvPr>
          <p:cNvSpPr>
            <a:spLocks noGrp="1"/>
          </p:cNvSpPr>
          <p:nvPr>
            <p:ph sz="quarter" idx="13"/>
          </p:nvPr>
        </p:nvSpPr>
        <p:spPr>
          <a:xfrm>
            <a:off x="1219378" y="1679575"/>
            <a:ext cx="10136614" cy="3498850"/>
          </a:xfrm>
        </p:spPr>
        <p:txBody>
          <a:bodyPr/>
          <a:lstStyle/>
          <a:p>
            <a:pPr marL="0" indent="0">
              <a:buNone/>
            </a:pPr>
            <a:r>
              <a:rPr lang="da-DK" sz="1400" b="1">
                <a:solidFill>
                  <a:schemeClr val="tx1"/>
                </a:solidFill>
              </a:rPr>
              <a:t>Kontakt os gerne </a:t>
            </a:r>
            <a:r>
              <a:rPr lang="da-DK" sz="1400" b="1">
                <a:solidFill>
                  <a:schemeClr val="tx1"/>
                </a:solidFill>
                <a:sym typeface="Wingdings" panose="05000000000000000000" pitchFamily="2" charset="2"/>
              </a:rPr>
              <a:t> </a:t>
            </a:r>
            <a:endParaRPr lang="da-DK" sz="1400" b="1">
              <a:solidFill>
                <a:schemeClr val="tx1"/>
              </a:solidFill>
            </a:endParaRPr>
          </a:p>
          <a:p>
            <a:pPr marL="0" indent="0">
              <a:spcAft>
                <a:spcPts val="0"/>
              </a:spcAft>
              <a:buNone/>
            </a:pPr>
            <a:r>
              <a:rPr lang="da-DK" sz="1400">
                <a:solidFill>
                  <a:schemeClr val="tx1"/>
                </a:solidFill>
              </a:rPr>
              <a:t>Anne Abela</a:t>
            </a:r>
          </a:p>
          <a:p>
            <a:pPr marL="0" indent="0">
              <a:spcAft>
                <a:spcPts val="0"/>
              </a:spcAft>
              <a:buNone/>
            </a:pPr>
            <a:r>
              <a:rPr lang="da-DK" sz="1400">
                <a:solidFill>
                  <a:schemeClr val="tx1"/>
                </a:solidFill>
              </a:rPr>
              <a:t>Klinisk Sygeplejespecialist </a:t>
            </a:r>
          </a:p>
          <a:p>
            <a:pPr marL="0" indent="0">
              <a:spcAft>
                <a:spcPts val="0"/>
              </a:spcAft>
              <a:buNone/>
            </a:pPr>
            <a:r>
              <a:rPr lang="da-DK" sz="1400">
                <a:solidFill>
                  <a:schemeClr val="tx1"/>
                </a:solidFill>
                <a:hlinkClick r:id="rId4"/>
              </a:rPr>
              <a:t>Anne.Abela@regionh.dk</a:t>
            </a:r>
            <a:endParaRPr lang="da-DK" sz="1400">
              <a:solidFill>
                <a:schemeClr val="tx1"/>
              </a:solidFill>
            </a:endParaRPr>
          </a:p>
          <a:p>
            <a:pPr marL="0" indent="0">
              <a:spcAft>
                <a:spcPts val="0"/>
              </a:spcAft>
              <a:buNone/>
            </a:pPr>
            <a:r>
              <a:rPr lang="da-DK" sz="1400">
                <a:solidFill>
                  <a:schemeClr val="tx1"/>
                </a:solidFill>
              </a:rPr>
              <a:t>Tlf.2446 6173</a:t>
            </a:r>
          </a:p>
          <a:p>
            <a:pPr marL="0" indent="0">
              <a:buNone/>
            </a:pPr>
            <a:endParaRPr lang="da-DK" sz="1400" b="1">
              <a:solidFill>
                <a:schemeClr val="tx1"/>
              </a:solidFill>
            </a:endParaRPr>
          </a:p>
          <a:p>
            <a:pPr marL="0" indent="0">
              <a:spcAft>
                <a:spcPts val="0"/>
              </a:spcAft>
              <a:buNone/>
            </a:pPr>
            <a:r>
              <a:rPr lang="da-DK" sz="1400">
                <a:solidFill>
                  <a:schemeClr val="tx1"/>
                </a:solidFill>
              </a:rPr>
              <a:t>Hanne Stegemann Jensen</a:t>
            </a:r>
          </a:p>
          <a:p>
            <a:pPr marL="0" indent="0">
              <a:spcAft>
                <a:spcPts val="0"/>
              </a:spcAft>
              <a:buNone/>
            </a:pPr>
            <a:r>
              <a:rPr lang="da-DK" sz="1400">
                <a:solidFill>
                  <a:schemeClr val="tx1"/>
                </a:solidFill>
              </a:rPr>
              <a:t>Specialkonsulent </a:t>
            </a:r>
          </a:p>
          <a:p>
            <a:pPr marL="0" indent="0">
              <a:spcAft>
                <a:spcPts val="0"/>
              </a:spcAft>
              <a:buNone/>
            </a:pPr>
            <a:r>
              <a:rPr lang="da-DK" sz="1400">
                <a:solidFill>
                  <a:schemeClr val="tx1"/>
                </a:solidFill>
                <a:hlinkClick r:id="rId5"/>
              </a:rPr>
              <a:t>Hanne.stegemann.jensen@regionh.dk</a:t>
            </a:r>
            <a:endParaRPr lang="da-DK" sz="1400">
              <a:solidFill>
                <a:schemeClr val="tx1"/>
              </a:solidFill>
            </a:endParaRPr>
          </a:p>
          <a:p>
            <a:pPr marL="0" indent="0">
              <a:spcAft>
                <a:spcPts val="0"/>
              </a:spcAft>
              <a:buNone/>
            </a:pPr>
            <a:r>
              <a:rPr lang="da-DK" sz="1400">
                <a:solidFill>
                  <a:schemeClr val="tx1"/>
                </a:solidFill>
              </a:rPr>
              <a:t>Tlf. 2160 9437</a:t>
            </a:r>
          </a:p>
          <a:p>
            <a:pPr marL="0" indent="0">
              <a:spcAft>
                <a:spcPts val="0"/>
              </a:spcAft>
              <a:buNone/>
            </a:pPr>
            <a:endParaRPr lang="da-DK" sz="2400">
              <a:solidFill>
                <a:schemeClr val="tx1"/>
              </a:solidFill>
            </a:endParaRPr>
          </a:p>
          <a:p>
            <a:pPr marL="0" indent="0">
              <a:buNone/>
            </a:pPr>
            <a:endParaRPr lang="da-DK" b="1">
              <a:solidFill>
                <a:schemeClr val="tx1"/>
              </a:solidFill>
            </a:endParaRPr>
          </a:p>
        </p:txBody>
      </p:sp>
    </p:spTree>
    <p:extLst>
      <p:ext uri="{BB962C8B-B14F-4D97-AF65-F5344CB8AC3E}">
        <p14:creationId xmlns:p14="http://schemas.microsoft.com/office/powerpoint/2010/main" val="22244909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8D7B6-202C-A119-512B-F2191F2AE025}"/>
              </a:ext>
            </a:extLst>
          </p:cNvPr>
          <p:cNvSpPr>
            <a:spLocks noGrp="1"/>
          </p:cNvSpPr>
          <p:nvPr>
            <p:ph type="title"/>
          </p:nvPr>
        </p:nvSpPr>
        <p:spPr/>
        <p:txBody>
          <a:bodyPr/>
          <a:lstStyle/>
          <a:p>
            <a:r>
              <a:rPr lang="en-US" err="1">
                <a:cs typeface="Arial"/>
              </a:rPr>
              <a:t>Tid</a:t>
            </a:r>
            <a:r>
              <a:rPr lang="en-US">
                <a:cs typeface="Arial"/>
              </a:rPr>
              <a:t> </a:t>
            </a:r>
            <a:r>
              <a:rPr lang="en-US" err="1">
                <a:cs typeface="Arial"/>
              </a:rPr>
              <a:t>til</a:t>
            </a:r>
            <a:r>
              <a:rPr lang="en-US">
                <a:cs typeface="Arial"/>
              </a:rPr>
              <a:t> </a:t>
            </a:r>
            <a:r>
              <a:rPr lang="en-US" err="1">
                <a:cs typeface="Arial"/>
              </a:rPr>
              <a:t>drøftelse</a:t>
            </a:r>
            <a:endParaRPr lang="en-US" err="1"/>
          </a:p>
        </p:txBody>
      </p:sp>
      <p:sp>
        <p:nvSpPr>
          <p:cNvPr id="3" name="Slide Number Placeholder 2">
            <a:extLst>
              <a:ext uri="{FF2B5EF4-FFF2-40B4-BE49-F238E27FC236}">
                <a16:creationId xmlns:a16="http://schemas.microsoft.com/office/drawing/2014/main" id="{49C7C271-A07B-6894-BDDC-39E9DF174833}"/>
              </a:ext>
            </a:extLst>
          </p:cNvPr>
          <p:cNvSpPr>
            <a:spLocks noGrp="1"/>
          </p:cNvSpPr>
          <p:nvPr>
            <p:ph type="sldNum" sz="quarter" idx="12"/>
          </p:nvPr>
        </p:nvSpPr>
        <p:spPr/>
        <p:txBody>
          <a:bodyPr/>
          <a:lstStyle/>
          <a:p>
            <a:fld id="{667EC89C-17A0-4E64-A6D2-B825673CEEDF}" type="slidenum">
              <a:rPr lang="da-DK" smtClean="0"/>
              <a:t>13</a:t>
            </a:fld>
            <a:endParaRPr lang="da-DK"/>
          </a:p>
        </p:txBody>
      </p:sp>
      <p:sp>
        <p:nvSpPr>
          <p:cNvPr id="4" name="Content Placeholder 3">
            <a:extLst>
              <a:ext uri="{FF2B5EF4-FFF2-40B4-BE49-F238E27FC236}">
                <a16:creationId xmlns:a16="http://schemas.microsoft.com/office/drawing/2014/main" id="{6C795C9C-E339-2F34-704C-FFCFDF2878D6}"/>
              </a:ext>
            </a:extLst>
          </p:cNvPr>
          <p:cNvSpPr>
            <a:spLocks noGrp="1"/>
          </p:cNvSpPr>
          <p:nvPr>
            <p:ph sz="quarter" idx="13"/>
          </p:nvPr>
        </p:nvSpPr>
        <p:spPr/>
        <p:txBody>
          <a:bodyPr vert="horz" lIns="0" tIns="0" rIns="0" bIns="0" rtlCol="0" anchor="t">
            <a:noAutofit/>
          </a:bodyPr>
          <a:lstStyle/>
          <a:p>
            <a:pPr marL="269875" indent="-269875"/>
            <a:r>
              <a:rPr lang="en-US" dirty="0" err="1">
                <a:cs typeface="Arial"/>
              </a:rPr>
              <a:t>Hvad</a:t>
            </a:r>
            <a:r>
              <a:rPr lang="en-US" dirty="0">
                <a:cs typeface="Arial"/>
              </a:rPr>
              <a:t> </a:t>
            </a:r>
            <a:r>
              <a:rPr lang="en-US" dirty="0" err="1">
                <a:cs typeface="Arial"/>
              </a:rPr>
              <a:t>udfordrer</a:t>
            </a:r>
            <a:r>
              <a:rPr lang="en-US" dirty="0">
                <a:cs typeface="Arial"/>
              </a:rPr>
              <a:t> </a:t>
            </a:r>
            <a:r>
              <a:rPr lang="en-US" dirty="0" err="1">
                <a:cs typeface="Arial"/>
              </a:rPr>
              <a:t>særligt</a:t>
            </a:r>
            <a:r>
              <a:rPr lang="en-US" dirty="0">
                <a:cs typeface="Arial"/>
              </a:rPr>
              <a:t> </a:t>
            </a:r>
            <a:r>
              <a:rPr lang="en-US" dirty="0" err="1">
                <a:cs typeface="Arial"/>
              </a:rPr>
              <a:t>i</a:t>
            </a:r>
            <a:r>
              <a:rPr lang="en-US" dirty="0">
                <a:cs typeface="Arial"/>
              </a:rPr>
              <a:t> </a:t>
            </a:r>
            <a:r>
              <a:rPr lang="en-US" dirty="0" err="1">
                <a:cs typeface="Arial"/>
              </a:rPr>
              <a:t>egen</a:t>
            </a:r>
            <a:r>
              <a:rPr lang="en-US" dirty="0">
                <a:cs typeface="Arial"/>
              </a:rPr>
              <a:t> </a:t>
            </a:r>
            <a:r>
              <a:rPr lang="en-US" dirty="0" err="1">
                <a:cs typeface="Arial"/>
              </a:rPr>
              <a:t>praksis</a:t>
            </a:r>
            <a:r>
              <a:rPr lang="en-US" dirty="0">
                <a:cs typeface="Arial"/>
              </a:rPr>
              <a:t> </a:t>
            </a:r>
            <a:r>
              <a:rPr lang="en-US" dirty="0" err="1">
                <a:cs typeface="Arial"/>
              </a:rPr>
              <a:t>i</a:t>
            </a:r>
            <a:r>
              <a:rPr lang="en-US" dirty="0">
                <a:cs typeface="Arial"/>
              </a:rPr>
              <a:t> forhold </a:t>
            </a:r>
            <a:r>
              <a:rPr lang="en-US" dirty="0" err="1">
                <a:cs typeface="Arial"/>
              </a:rPr>
              <a:t>til</a:t>
            </a:r>
            <a:r>
              <a:rPr lang="en-US" dirty="0">
                <a:cs typeface="Arial"/>
              </a:rPr>
              <a:t> mere </a:t>
            </a:r>
            <a:r>
              <a:rPr lang="en-US" dirty="0" err="1">
                <a:cs typeface="Arial"/>
              </a:rPr>
              <a:t>hjemmebehandling</a:t>
            </a:r>
            <a:r>
              <a:rPr lang="en-US" dirty="0">
                <a:cs typeface="Arial"/>
              </a:rPr>
              <a:t>?</a:t>
            </a:r>
          </a:p>
          <a:p>
            <a:pPr marL="269875" indent="-269875"/>
            <a:r>
              <a:rPr lang="en-US" dirty="0" err="1">
                <a:cs typeface="Arial"/>
              </a:rPr>
              <a:t>Hvilke</a:t>
            </a:r>
            <a:r>
              <a:rPr lang="en-US" dirty="0">
                <a:cs typeface="Arial"/>
              </a:rPr>
              <a:t> </a:t>
            </a:r>
            <a:r>
              <a:rPr lang="en-US" dirty="0" err="1">
                <a:cs typeface="Arial"/>
              </a:rPr>
              <a:t>kompetencer</a:t>
            </a:r>
            <a:r>
              <a:rPr lang="en-US" dirty="0">
                <a:cs typeface="Arial"/>
              </a:rPr>
              <a:t> </a:t>
            </a:r>
            <a:r>
              <a:rPr lang="en-US" dirty="0" err="1">
                <a:cs typeface="Arial"/>
              </a:rPr>
              <a:t>synes</a:t>
            </a:r>
            <a:r>
              <a:rPr lang="en-US" dirty="0">
                <a:cs typeface="Arial"/>
              </a:rPr>
              <a:t> du, at det </a:t>
            </a:r>
            <a:r>
              <a:rPr lang="en-US" dirty="0" err="1">
                <a:cs typeface="Arial"/>
              </a:rPr>
              <a:t>kalder</a:t>
            </a:r>
            <a:r>
              <a:rPr lang="en-US" dirty="0">
                <a:cs typeface="Arial"/>
              </a:rPr>
              <a:t> </a:t>
            </a:r>
            <a:r>
              <a:rPr lang="en-US" dirty="0" err="1">
                <a:cs typeface="Arial"/>
              </a:rPr>
              <a:t>på</a:t>
            </a:r>
            <a:r>
              <a:rPr lang="en-US" dirty="0">
                <a:cs typeface="Arial"/>
              </a:rPr>
              <a:t>?</a:t>
            </a:r>
          </a:p>
        </p:txBody>
      </p:sp>
    </p:spTree>
    <p:extLst>
      <p:ext uri="{BB962C8B-B14F-4D97-AF65-F5344CB8AC3E}">
        <p14:creationId xmlns:p14="http://schemas.microsoft.com/office/powerpoint/2010/main" val="40320504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lidenummer 2">
            <a:extLst>
              <a:ext uri="{FF2B5EF4-FFF2-40B4-BE49-F238E27FC236}">
                <a16:creationId xmlns:a16="http://schemas.microsoft.com/office/drawing/2014/main" id="{0B420E32-AE89-4BFF-926E-60162E81C9AF}"/>
              </a:ext>
            </a:extLst>
          </p:cNvPr>
          <p:cNvSpPr>
            <a:spLocks noGrp="1"/>
          </p:cNvSpPr>
          <p:nvPr>
            <p:ph type="sldNum" sz="quarter" idx="12"/>
          </p:nvPr>
        </p:nvSpPr>
        <p:spPr/>
        <p:txBody>
          <a:bodyPr/>
          <a:lstStyle/>
          <a:p>
            <a:fld id="{667EC89C-17A0-4E64-A6D2-B825673CEEDF}" type="slidenum">
              <a:rPr lang="da-DK" smtClean="0"/>
              <a:t>2</a:t>
            </a:fld>
            <a:endParaRPr lang="da-DK"/>
          </a:p>
        </p:txBody>
      </p:sp>
      <p:sp>
        <p:nvSpPr>
          <p:cNvPr id="17" name="Tekstfelt 16">
            <a:extLst>
              <a:ext uri="{FF2B5EF4-FFF2-40B4-BE49-F238E27FC236}">
                <a16:creationId xmlns:a16="http://schemas.microsoft.com/office/drawing/2014/main" id="{591C7D45-071B-4435-A814-58D32E774244}"/>
              </a:ext>
            </a:extLst>
          </p:cNvPr>
          <p:cNvSpPr txBox="1"/>
          <p:nvPr/>
        </p:nvSpPr>
        <p:spPr>
          <a:xfrm>
            <a:off x="560466" y="2348880"/>
            <a:ext cx="10136614" cy="5873453"/>
          </a:xfrm>
          <a:prstGeom prst="rect">
            <a:avLst/>
          </a:prstGeom>
          <a:noFill/>
        </p:spPr>
        <p:txBody>
          <a:bodyPr wrap="none" lIns="0" tIns="0" rIns="0" bIns="0" rtlCol="0">
            <a:noAutofit/>
          </a:bodyPr>
          <a:lstStyle/>
          <a:p>
            <a:r>
              <a:rPr lang="da-DK" sz="2800" b="1"/>
              <a:t>Rigshospitalets Videncenter for Specialiseret Hjemmebehandling</a:t>
            </a:r>
          </a:p>
          <a:p>
            <a:pPr marL="342900" indent="-342900">
              <a:lnSpc>
                <a:spcPct val="200000"/>
              </a:lnSpc>
              <a:buFont typeface="Wingdings" panose="05000000000000000000" pitchFamily="2" charset="2"/>
              <a:buChar char="§"/>
            </a:pPr>
            <a:r>
              <a:rPr lang="da-DK"/>
              <a:t>Tilbyde patienter mere </a:t>
            </a:r>
            <a:r>
              <a:rPr lang="da-DK">
                <a:solidFill>
                  <a:srgbClr val="C00000"/>
                </a:solidFill>
              </a:rPr>
              <a:t>diagnostik, monitorering, behandling, rehabilitering og palliation i hjemmet </a:t>
            </a:r>
          </a:p>
          <a:p>
            <a:pPr marL="342900" indent="-342900">
              <a:lnSpc>
                <a:spcPct val="150000"/>
              </a:lnSpc>
              <a:buFont typeface="Wingdings" panose="05000000000000000000" pitchFamily="2" charset="2"/>
              <a:buChar char="§"/>
            </a:pPr>
            <a:r>
              <a:rPr lang="da-DK"/>
              <a:t>Hjemmebehandling – </a:t>
            </a:r>
            <a:r>
              <a:rPr lang="da-DK">
                <a:solidFill>
                  <a:srgbClr val="C00000"/>
                </a:solidFill>
              </a:rPr>
              <a:t>et tilbud for flest mulige</a:t>
            </a:r>
          </a:p>
          <a:p>
            <a:pPr marL="342900" indent="-342900">
              <a:lnSpc>
                <a:spcPct val="150000"/>
              </a:lnSpc>
              <a:buFont typeface="Wingdings" panose="05000000000000000000" pitchFamily="2" charset="2"/>
              <a:buChar char="§"/>
            </a:pPr>
            <a:r>
              <a:rPr lang="da-DK">
                <a:solidFill>
                  <a:srgbClr val="C00000"/>
                </a:solidFill>
              </a:rPr>
              <a:t>Opretholde et hverdagsliv </a:t>
            </a:r>
            <a:r>
              <a:rPr lang="da-DK"/>
              <a:t>med størst mulig grad af fleksibilitet </a:t>
            </a:r>
          </a:p>
          <a:p>
            <a:pPr marL="342900" indent="-342900">
              <a:lnSpc>
                <a:spcPct val="150000"/>
              </a:lnSpc>
              <a:buFont typeface="Wingdings" panose="05000000000000000000" pitchFamily="2" charset="2"/>
              <a:buChar char="§"/>
            </a:pPr>
            <a:r>
              <a:rPr lang="da-DK"/>
              <a:t>Samme</a:t>
            </a:r>
            <a:r>
              <a:rPr lang="da-DK">
                <a:solidFill>
                  <a:srgbClr val="C00000"/>
                </a:solidFill>
              </a:rPr>
              <a:t> høje faglige kvalitet og patientsikkerhed</a:t>
            </a:r>
          </a:p>
          <a:p>
            <a:pPr marL="342900" indent="-342900">
              <a:lnSpc>
                <a:spcPct val="150000"/>
              </a:lnSpc>
              <a:buFont typeface="Wingdings" panose="05000000000000000000" pitchFamily="2" charset="2"/>
              <a:buChar char="§"/>
            </a:pPr>
            <a:r>
              <a:rPr lang="da-DK"/>
              <a:t>Videncenteret arbejder både for </a:t>
            </a:r>
            <a:r>
              <a:rPr lang="da-DK">
                <a:solidFill>
                  <a:srgbClr val="C00000"/>
                </a:solidFill>
              </a:rPr>
              <a:t>at udbrede kendte typer af hjemmebehandling </a:t>
            </a:r>
            <a:r>
              <a:rPr lang="da-DK"/>
              <a:t>og </a:t>
            </a:r>
          </a:p>
          <a:p>
            <a:pPr>
              <a:lnSpc>
                <a:spcPct val="150000"/>
              </a:lnSpc>
            </a:pPr>
            <a:r>
              <a:rPr lang="da-DK"/>
              <a:t>      for at </a:t>
            </a:r>
            <a:r>
              <a:rPr lang="da-DK">
                <a:solidFill>
                  <a:srgbClr val="C00000"/>
                </a:solidFill>
              </a:rPr>
              <a:t>understøtte nye og innovative løsninger   </a:t>
            </a:r>
          </a:p>
          <a:p>
            <a:pPr marL="342900" indent="-342900">
              <a:buFont typeface="Arial" panose="020B0604020202020204" pitchFamily="34" charset="0"/>
              <a:buChar char="•"/>
            </a:pPr>
            <a:endParaRPr lang="da-DK" sz="2400" b="1"/>
          </a:p>
          <a:p>
            <a:endParaRPr lang="da-DK" sz="1200" i="1"/>
          </a:p>
          <a:p>
            <a:pPr marL="342900" indent="-342900">
              <a:buFont typeface="Arial" panose="020B0604020202020204" pitchFamily="34" charset="0"/>
              <a:buChar char="•"/>
            </a:pPr>
            <a:endParaRPr lang="da-DK" sz="2400"/>
          </a:p>
          <a:p>
            <a:pPr marL="342900" indent="-342900">
              <a:buFont typeface="Arial" panose="020B0604020202020204" pitchFamily="34" charset="0"/>
              <a:buChar char="•"/>
            </a:pPr>
            <a:endParaRPr lang="da-DK" sz="2400" b="1"/>
          </a:p>
          <a:p>
            <a:pPr lvl="1"/>
            <a:r>
              <a:rPr lang="da-DK" sz="2400" b="1"/>
              <a:t> </a:t>
            </a:r>
          </a:p>
        </p:txBody>
      </p:sp>
      <p:sp>
        <p:nvSpPr>
          <p:cNvPr id="13" name="Rutediagram: Data 12">
            <a:extLst>
              <a:ext uri="{FF2B5EF4-FFF2-40B4-BE49-F238E27FC236}">
                <a16:creationId xmlns:a16="http://schemas.microsoft.com/office/drawing/2014/main" id="{7F6A06CA-7FBC-4757-B925-7EEB2E42ED4B}"/>
              </a:ext>
            </a:extLst>
          </p:cNvPr>
          <p:cNvSpPr/>
          <p:nvPr/>
        </p:nvSpPr>
        <p:spPr>
          <a:xfrm>
            <a:off x="9232396" y="-9201"/>
            <a:ext cx="2981163" cy="2250540"/>
          </a:xfrm>
          <a:prstGeom prst="flowChartInputOutput">
            <a:avLst/>
          </a:prstGeom>
          <a:blipFill dpi="0" rotWithShape="1">
            <a:blip r:embed="rId3">
              <a:extLst>
                <a:ext uri="{28A0092B-C50C-407E-A947-70E740481C1C}">
                  <a14:useLocalDpi xmlns:a14="http://schemas.microsoft.com/office/drawing/2010/main" val="0"/>
                </a:ext>
              </a:extLst>
            </a:blip>
            <a:srcRect/>
            <a:stretch>
              <a:fillRect/>
            </a:stretch>
          </a:blip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a-DK" err="1"/>
          </a:p>
        </p:txBody>
      </p:sp>
      <p:sp>
        <p:nvSpPr>
          <p:cNvPr id="20" name="Rutediagram: Data 19">
            <a:extLst>
              <a:ext uri="{FF2B5EF4-FFF2-40B4-BE49-F238E27FC236}">
                <a16:creationId xmlns:a16="http://schemas.microsoft.com/office/drawing/2014/main" id="{05ABF346-7341-4DB1-8E51-E783E217F0A2}"/>
              </a:ext>
            </a:extLst>
          </p:cNvPr>
          <p:cNvSpPr/>
          <p:nvPr/>
        </p:nvSpPr>
        <p:spPr>
          <a:xfrm>
            <a:off x="6384032" y="0"/>
            <a:ext cx="2981163" cy="2250540"/>
          </a:xfrm>
          <a:prstGeom prst="flowChartInputOutput">
            <a:avLst/>
          </a:prstGeom>
          <a:blipFill dpi="0" rotWithShape="1">
            <a:blip r:embed="rId4" cstate="print">
              <a:extLst>
                <a:ext uri="{28A0092B-C50C-407E-A947-70E740481C1C}">
                  <a14:useLocalDpi xmlns:a14="http://schemas.microsoft.com/office/drawing/2010/main" val="0"/>
                </a:ext>
              </a:extLst>
            </a:blip>
            <a:srcRect/>
            <a:stretch>
              <a:fillRect/>
            </a:stretch>
          </a:blip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a-DK" err="1"/>
          </a:p>
        </p:txBody>
      </p:sp>
    </p:spTree>
    <p:extLst>
      <p:ext uri="{BB962C8B-B14F-4D97-AF65-F5344CB8AC3E}">
        <p14:creationId xmlns:p14="http://schemas.microsoft.com/office/powerpoint/2010/main" val="39960560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lidenummer 2">
            <a:extLst>
              <a:ext uri="{FF2B5EF4-FFF2-40B4-BE49-F238E27FC236}">
                <a16:creationId xmlns:a16="http://schemas.microsoft.com/office/drawing/2014/main" id="{A36CD0BD-B192-43F6-8274-7FA0C497E2D6}"/>
              </a:ext>
            </a:extLst>
          </p:cNvPr>
          <p:cNvSpPr>
            <a:spLocks noGrp="1"/>
          </p:cNvSpPr>
          <p:nvPr>
            <p:ph type="sldNum" sz="quarter" idx="12"/>
          </p:nvPr>
        </p:nvSpPr>
        <p:spPr/>
        <p:txBody>
          <a:bodyPr/>
          <a:lstStyle/>
          <a:p>
            <a:fld id="{667EC89C-17A0-4E64-A6D2-B825673CEEDF}" type="slidenum">
              <a:rPr lang="da-DK" smtClean="0"/>
              <a:t>3</a:t>
            </a:fld>
            <a:endParaRPr lang="da-DK"/>
          </a:p>
        </p:txBody>
      </p:sp>
      <p:sp>
        <p:nvSpPr>
          <p:cNvPr id="8" name="Rombe 7">
            <a:extLst>
              <a:ext uri="{FF2B5EF4-FFF2-40B4-BE49-F238E27FC236}">
                <a16:creationId xmlns:a16="http://schemas.microsoft.com/office/drawing/2014/main" id="{F24EDECE-0528-4B65-9AEF-0E1209649657}"/>
              </a:ext>
            </a:extLst>
          </p:cNvPr>
          <p:cNvSpPr/>
          <p:nvPr/>
        </p:nvSpPr>
        <p:spPr>
          <a:xfrm>
            <a:off x="7032104" y="4293096"/>
            <a:ext cx="914400" cy="914400"/>
          </a:xfrm>
          <a:prstGeom prst="diamond">
            <a:avLst/>
          </a:prstGeom>
          <a:blipFill dpi="0" rotWithShape="1">
            <a:blip r:embed="rId3" cstate="print">
              <a:extLst>
                <a:ext uri="{28A0092B-C50C-407E-A947-70E740481C1C}">
                  <a14:useLocalDpi xmlns:a14="http://schemas.microsoft.com/office/drawing/2010/main" val="0"/>
                </a:ext>
              </a:extLst>
            </a:blip>
            <a:srcRect/>
            <a:stretch>
              <a:fillRect/>
            </a:stretch>
          </a:blipFill>
          <a:ln w="9525">
            <a:solidFill>
              <a:srgbClr val="1F4A6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a-DK" err="1"/>
          </a:p>
        </p:txBody>
      </p:sp>
      <p:sp>
        <p:nvSpPr>
          <p:cNvPr id="9" name="Tekstfelt 8">
            <a:extLst>
              <a:ext uri="{FF2B5EF4-FFF2-40B4-BE49-F238E27FC236}">
                <a16:creationId xmlns:a16="http://schemas.microsoft.com/office/drawing/2014/main" id="{C70B7122-2FD8-462D-AB92-34D3307EE73C}"/>
              </a:ext>
            </a:extLst>
          </p:cNvPr>
          <p:cNvSpPr txBox="1"/>
          <p:nvPr/>
        </p:nvSpPr>
        <p:spPr>
          <a:xfrm>
            <a:off x="2423593" y="4343400"/>
            <a:ext cx="3240360" cy="914400"/>
          </a:xfrm>
          <a:prstGeom prst="rect">
            <a:avLst/>
          </a:prstGeom>
          <a:noFill/>
        </p:spPr>
        <p:txBody>
          <a:bodyPr wrap="none" lIns="0" tIns="0" rIns="0" bIns="0" rtlCol="0">
            <a:noAutofit/>
          </a:bodyPr>
          <a:lstStyle/>
          <a:p>
            <a:r>
              <a:rPr lang="da-DK" sz="1800" b="1" i="0" u="none" strike="noStrike" baseline="0">
                <a:solidFill>
                  <a:srgbClr val="C00000"/>
                </a:solidFill>
              </a:rPr>
              <a:t>Early (</a:t>
            </a:r>
            <a:r>
              <a:rPr lang="da-DK" sz="1800" b="1" i="0" u="none" strike="noStrike" baseline="0" err="1">
                <a:solidFill>
                  <a:srgbClr val="C00000"/>
                </a:solidFill>
              </a:rPr>
              <a:t>supported</a:t>
            </a:r>
            <a:r>
              <a:rPr lang="da-DK" sz="1800" b="1" i="0" u="none" strike="noStrike" baseline="0">
                <a:solidFill>
                  <a:srgbClr val="C00000"/>
                </a:solidFill>
              </a:rPr>
              <a:t>) </a:t>
            </a:r>
            <a:r>
              <a:rPr lang="da-DK" sz="1800" b="1" i="0" u="none" strike="noStrike" baseline="0" err="1">
                <a:solidFill>
                  <a:srgbClr val="C00000"/>
                </a:solidFill>
              </a:rPr>
              <a:t>discharge</a:t>
            </a:r>
            <a:r>
              <a:rPr lang="da-DK" sz="1800" b="1" i="0" u="none" strike="noStrike" baseline="0">
                <a:solidFill>
                  <a:srgbClr val="C00000"/>
                </a:solidFill>
              </a:rPr>
              <a:t> </a:t>
            </a:r>
          </a:p>
          <a:p>
            <a:r>
              <a:rPr lang="da-DK" sz="1400" i="1">
                <a:solidFill>
                  <a:srgbClr val="000000"/>
                </a:solidFill>
              </a:rPr>
              <a:t>Patienten </a:t>
            </a:r>
            <a:r>
              <a:rPr lang="da-DK" sz="1400" i="1" u="none" strike="noStrike" baseline="0">
                <a:solidFill>
                  <a:srgbClr val="000000"/>
                </a:solidFill>
              </a:rPr>
              <a:t>starter forløbet på hospitalet, </a:t>
            </a:r>
          </a:p>
          <a:p>
            <a:r>
              <a:rPr lang="da-DK" sz="1400" i="1" u="none" strike="noStrike" baseline="0">
                <a:solidFill>
                  <a:srgbClr val="000000"/>
                </a:solidFill>
              </a:rPr>
              <a:t>og behandles derefter videre i hjemmet </a:t>
            </a:r>
          </a:p>
          <a:p>
            <a:r>
              <a:rPr lang="da-DK" sz="1400" i="1" u="none" strike="noStrike" baseline="0">
                <a:solidFill>
                  <a:srgbClr val="000000"/>
                </a:solidFill>
              </a:rPr>
              <a:t>(accelereret forløb)</a:t>
            </a:r>
          </a:p>
          <a:p>
            <a:endParaRPr lang="da-DK" err="1"/>
          </a:p>
        </p:txBody>
      </p:sp>
      <p:sp>
        <p:nvSpPr>
          <p:cNvPr id="10" name="Tekstfelt 9">
            <a:extLst>
              <a:ext uri="{FF2B5EF4-FFF2-40B4-BE49-F238E27FC236}">
                <a16:creationId xmlns:a16="http://schemas.microsoft.com/office/drawing/2014/main" id="{BF5CEEFD-61AB-426B-8BBB-3C628890C137}"/>
              </a:ext>
            </a:extLst>
          </p:cNvPr>
          <p:cNvSpPr txBox="1"/>
          <p:nvPr/>
        </p:nvSpPr>
        <p:spPr>
          <a:xfrm>
            <a:off x="8148227" y="4291142"/>
            <a:ext cx="3240360" cy="914400"/>
          </a:xfrm>
          <a:prstGeom prst="rect">
            <a:avLst/>
          </a:prstGeom>
          <a:noFill/>
        </p:spPr>
        <p:txBody>
          <a:bodyPr wrap="none" lIns="0" tIns="0" rIns="0" bIns="0" rtlCol="0">
            <a:noAutofit/>
          </a:bodyPr>
          <a:lstStyle/>
          <a:p>
            <a:r>
              <a:rPr lang="da-DK" b="1" i="0" u="none" strike="noStrike" baseline="0">
                <a:solidFill>
                  <a:srgbClr val="C00000"/>
                </a:solidFill>
              </a:rPr>
              <a:t>Admission </a:t>
            </a:r>
            <a:r>
              <a:rPr lang="da-DK" b="1" i="0" u="none" strike="noStrike" baseline="0" err="1">
                <a:solidFill>
                  <a:srgbClr val="C00000"/>
                </a:solidFill>
              </a:rPr>
              <a:t>avoidance</a:t>
            </a:r>
            <a:endParaRPr lang="da-DK" b="1" i="0" u="none" strike="noStrike" baseline="0">
              <a:solidFill>
                <a:srgbClr val="C00000"/>
              </a:solidFill>
            </a:endParaRPr>
          </a:p>
          <a:p>
            <a:r>
              <a:rPr lang="da-DK" sz="1400" i="1">
                <a:solidFill>
                  <a:srgbClr val="000000"/>
                </a:solidFill>
              </a:rPr>
              <a:t>Behandling starter i hjemmet og fokus er </a:t>
            </a:r>
          </a:p>
          <a:p>
            <a:r>
              <a:rPr lang="da-DK" sz="1400" i="1">
                <a:solidFill>
                  <a:srgbClr val="000000"/>
                </a:solidFill>
              </a:rPr>
              <a:t>på  at undgå indlæggelse/genindlæggelse  </a:t>
            </a:r>
            <a:r>
              <a:rPr lang="da-DK" sz="1400" i="1" u="none" strike="noStrike" baseline="0">
                <a:solidFill>
                  <a:srgbClr val="000000"/>
                </a:solidFill>
              </a:rPr>
              <a:t> </a:t>
            </a:r>
          </a:p>
          <a:p>
            <a:endParaRPr lang="da-DK" err="1"/>
          </a:p>
        </p:txBody>
      </p:sp>
      <p:sp>
        <p:nvSpPr>
          <p:cNvPr id="15" name="Rektangel 14">
            <a:extLst>
              <a:ext uri="{FF2B5EF4-FFF2-40B4-BE49-F238E27FC236}">
                <a16:creationId xmlns:a16="http://schemas.microsoft.com/office/drawing/2014/main" id="{4293FF3F-3535-4590-92C7-4C9BB4553AFE}"/>
              </a:ext>
            </a:extLst>
          </p:cNvPr>
          <p:cNvSpPr/>
          <p:nvPr/>
        </p:nvSpPr>
        <p:spPr>
          <a:xfrm>
            <a:off x="-1" y="0"/>
            <a:ext cx="12288689" cy="2708920"/>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w="9525">
            <a:solidFill>
              <a:srgbClr val="1F4A6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a-DK" err="1"/>
          </a:p>
        </p:txBody>
      </p:sp>
      <p:sp>
        <p:nvSpPr>
          <p:cNvPr id="16" name="Rombe 15">
            <a:extLst>
              <a:ext uri="{FF2B5EF4-FFF2-40B4-BE49-F238E27FC236}">
                <a16:creationId xmlns:a16="http://schemas.microsoft.com/office/drawing/2014/main" id="{688C399B-9FC8-4687-B0E3-2CEC1A3BF330}"/>
              </a:ext>
            </a:extLst>
          </p:cNvPr>
          <p:cNvSpPr/>
          <p:nvPr/>
        </p:nvSpPr>
        <p:spPr>
          <a:xfrm>
            <a:off x="1307470" y="4281300"/>
            <a:ext cx="914400" cy="914400"/>
          </a:xfrm>
          <a:prstGeom prst="diamond">
            <a:avLst/>
          </a:prstGeom>
          <a:blipFill dpi="0" rotWithShape="1">
            <a:blip r:embed="rId5" cstate="print">
              <a:extLst>
                <a:ext uri="{28A0092B-C50C-407E-A947-70E740481C1C}">
                  <a14:useLocalDpi xmlns:a14="http://schemas.microsoft.com/office/drawing/2010/main" val="0"/>
                </a:ext>
              </a:extLst>
            </a:blip>
            <a:srcRect/>
            <a:stretch>
              <a:fillRect/>
            </a:stretch>
          </a:blipFill>
          <a:ln w="9525">
            <a:solidFill>
              <a:srgbClr val="1F4A6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a-DK" err="1"/>
          </a:p>
        </p:txBody>
      </p:sp>
      <p:sp>
        <p:nvSpPr>
          <p:cNvPr id="17" name="Tekstfelt 16">
            <a:extLst>
              <a:ext uri="{FF2B5EF4-FFF2-40B4-BE49-F238E27FC236}">
                <a16:creationId xmlns:a16="http://schemas.microsoft.com/office/drawing/2014/main" id="{E8613D63-0B50-451F-84C9-10F0E26AE5AE}"/>
              </a:ext>
            </a:extLst>
          </p:cNvPr>
          <p:cNvSpPr txBox="1"/>
          <p:nvPr/>
        </p:nvSpPr>
        <p:spPr>
          <a:xfrm>
            <a:off x="601690" y="3071849"/>
            <a:ext cx="3240360" cy="914400"/>
          </a:xfrm>
          <a:prstGeom prst="rect">
            <a:avLst/>
          </a:prstGeom>
          <a:noFill/>
        </p:spPr>
        <p:txBody>
          <a:bodyPr wrap="none" lIns="0" tIns="0" rIns="0" bIns="0" rtlCol="0">
            <a:noAutofit/>
          </a:bodyPr>
          <a:lstStyle/>
          <a:p>
            <a:r>
              <a:rPr lang="da-DK" sz="2800" b="1">
                <a:solidFill>
                  <a:srgbClr val="000000"/>
                </a:solidFill>
              </a:rPr>
              <a:t>Hjemmebehandling  - definition, modeller og tilgange</a:t>
            </a:r>
            <a:endParaRPr lang="da-DK" sz="2800" u="none" strike="noStrike" baseline="0">
              <a:solidFill>
                <a:srgbClr val="000000"/>
              </a:solidFill>
            </a:endParaRPr>
          </a:p>
          <a:p>
            <a:endParaRPr lang="da-DK"/>
          </a:p>
        </p:txBody>
      </p:sp>
      <p:sp>
        <p:nvSpPr>
          <p:cNvPr id="2" name="Tekstfelt 1">
            <a:extLst>
              <a:ext uri="{FF2B5EF4-FFF2-40B4-BE49-F238E27FC236}">
                <a16:creationId xmlns:a16="http://schemas.microsoft.com/office/drawing/2014/main" id="{39632113-FC95-2823-8CD2-D70C76D2E2F3}"/>
              </a:ext>
            </a:extLst>
          </p:cNvPr>
          <p:cNvSpPr txBox="1"/>
          <p:nvPr/>
        </p:nvSpPr>
        <p:spPr>
          <a:xfrm>
            <a:off x="6672064" y="6264343"/>
            <a:ext cx="3672408" cy="360040"/>
          </a:xfrm>
          <a:prstGeom prst="rect">
            <a:avLst/>
          </a:prstGeom>
          <a:noFill/>
        </p:spPr>
        <p:txBody>
          <a:bodyPr wrap="square" lIns="0" tIns="0" rIns="0" bIns="0" rtlCol="0">
            <a:noAutofit/>
          </a:bodyPr>
          <a:lstStyle/>
          <a:p>
            <a:r>
              <a:rPr lang="nl-NL" sz="800" b="0" i="0" u="none" strike="noStrike" baseline="0">
                <a:solidFill>
                  <a:srgbClr val="000000"/>
                </a:solidFill>
              </a:rPr>
              <a:t>Leong MQ, et al. BMJ Open 2021;11</a:t>
            </a:r>
          </a:p>
          <a:p>
            <a:r>
              <a:rPr lang="da-DK" sz="800" b="0" i="1" u="none" strike="noStrike" baseline="0" err="1">
                <a:solidFill>
                  <a:srgbClr val="000000"/>
                </a:solidFill>
              </a:rPr>
              <a:t>Comparison</a:t>
            </a:r>
            <a:r>
              <a:rPr lang="da-DK" sz="800" b="0" i="1" u="none" strike="noStrike" baseline="0">
                <a:solidFill>
                  <a:srgbClr val="000000"/>
                </a:solidFill>
              </a:rPr>
              <a:t> of Hospital-at-Home </a:t>
            </a:r>
            <a:r>
              <a:rPr lang="en-US" sz="800" b="0" i="1" u="none" strike="noStrike" baseline="0">
                <a:solidFill>
                  <a:srgbClr val="000000"/>
                </a:solidFill>
              </a:rPr>
              <a:t>models: a systematic review of reviews</a:t>
            </a:r>
            <a:endParaRPr lang="da-DK" sz="800" i="1" err="1"/>
          </a:p>
        </p:txBody>
      </p:sp>
      <p:pic>
        <p:nvPicPr>
          <p:cNvPr id="4" name="Billede 3">
            <a:extLst>
              <a:ext uri="{FF2B5EF4-FFF2-40B4-BE49-F238E27FC236}">
                <a16:creationId xmlns:a16="http://schemas.microsoft.com/office/drawing/2014/main" id="{FCC9F9C1-A92D-31A2-F589-90D2EE22D246}"/>
              </a:ext>
            </a:extLst>
          </p:cNvPr>
          <p:cNvPicPr>
            <a:picLocks noChangeAspect="1"/>
          </p:cNvPicPr>
          <p:nvPr/>
        </p:nvPicPr>
        <p:blipFill>
          <a:blip r:embed="rId6"/>
          <a:stretch>
            <a:fillRect/>
          </a:stretch>
        </p:blipFill>
        <p:spPr>
          <a:xfrm>
            <a:off x="407368" y="1612796"/>
            <a:ext cx="7108934" cy="1293255"/>
          </a:xfrm>
          <a:prstGeom prst="rect">
            <a:avLst/>
          </a:prstGeom>
        </p:spPr>
      </p:pic>
    </p:spTree>
    <p:extLst>
      <p:ext uri="{BB962C8B-B14F-4D97-AF65-F5344CB8AC3E}">
        <p14:creationId xmlns:p14="http://schemas.microsoft.com/office/powerpoint/2010/main" val="3566777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FD506-C8A5-A443-057D-01D6678F1953}"/>
              </a:ext>
            </a:extLst>
          </p:cNvPr>
          <p:cNvSpPr>
            <a:spLocks noGrp="1"/>
          </p:cNvSpPr>
          <p:nvPr>
            <p:ph type="title"/>
          </p:nvPr>
        </p:nvSpPr>
        <p:spPr/>
        <p:txBody>
          <a:bodyPr/>
          <a:lstStyle/>
          <a:p>
            <a:r>
              <a:rPr lang="en-US" dirty="0" err="1">
                <a:cs typeface="Arial"/>
              </a:rPr>
              <a:t>Tendenser</a:t>
            </a:r>
            <a:endParaRPr lang="en-US" dirty="0" err="1"/>
          </a:p>
        </p:txBody>
      </p:sp>
      <p:sp>
        <p:nvSpPr>
          <p:cNvPr id="3" name="Slide Number Placeholder 2">
            <a:extLst>
              <a:ext uri="{FF2B5EF4-FFF2-40B4-BE49-F238E27FC236}">
                <a16:creationId xmlns:a16="http://schemas.microsoft.com/office/drawing/2014/main" id="{3D168591-2268-FD0B-91A6-68D04D5A224E}"/>
              </a:ext>
            </a:extLst>
          </p:cNvPr>
          <p:cNvSpPr>
            <a:spLocks noGrp="1"/>
          </p:cNvSpPr>
          <p:nvPr>
            <p:ph type="sldNum" sz="quarter" idx="12"/>
          </p:nvPr>
        </p:nvSpPr>
        <p:spPr/>
        <p:txBody>
          <a:bodyPr/>
          <a:lstStyle/>
          <a:p>
            <a:fld id="{667EC89C-17A0-4E64-A6D2-B825673CEEDF}" type="slidenum">
              <a:rPr lang="da-DK" smtClean="0"/>
              <a:t>4</a:t>
            </a:fld>
            <a:endParaRPr lang="da-DK"/>
          </a:p>
        </p:txBody>
      </p:sp>
      <p:pic>
        <p:nvPicPr>
          <p:cNvPr id="7" name="Content Placeholder 6">
            <a:extLst>
              <a:ext uri="{FF2B5EF4-FFF2-40B4-BE49-F238E27FC236}">
                <a16:creationId xmlns:a16="http://schemas.microsoft.com/office/drawing/2014/main" id="{C7E0EB3B-C884-6105-39EB-58ED284793C1}"/>
              </a:ext>
            </a:extLst>
          </p:cNvPr>
          <p:cNvPicPr>
            <a:picLocks noGrp="1" noChangeAspect="1"/>
          </p:cNvPicPr>
          <p:nvPr>
            <p:ph sz="quarter" idx="13"/>
          </p:nvPr>
        </p:nvPicPr>
        <p:blipFill>
          <a:blip r:embed="rId2"/>
          <a:stretch>
            <a:fillRect/>
          </a:stretch>
        </p:blipFill>
        <p:spPr>
          <a:xfrm>
            <a:off x="7203968" y="-108841"/>
            <a:ext cx="5154488" cy="3364985"/>
          </a:xfrm>
          <a:prstGeom prst="rect">
            <a:avLst/>
          </a:prstGeom>
          <a:ln>
            <a:noFill/>
          </a:ln>
          <a:effectLst>
            <a:softEdge rad="112500"/>
          </a:effectLst>
        </p:spPr>
      </p:pic>
      <p:sp>
        <p:nvSpPr>
          <p:cNvPr id="9" name="TextBox 8">
            <a:extLst>
              <a:ext uri="{FF2B5EF4-FFF2-40B4-BE49-F238E27FC236}">
                <a16:creationId xmlns:a16="http://schemas.microsoft.com/office/drawing/2014/main" id="{F0E6522C-0D6D-EB97-F71F-3FAB01B22189}"/>
              </a:ext>
            </a:extLst>
          </p:cNvPr>
          <p:cNvSpPr txBox="1"/>
          <p:nvPr/>
        </p:nvSpPr>
        <p:spPr>
          <a:xfrm>
            <a:off x="1441621" y="2049162"/>
            <a:ext cx="5951837" cy="276998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285750" indent="-285750">
              <a:lnSpc>
                <a:spcPct val="200000"/>
              </a:lnSpc>
              <a:buFont typeface="Arial"/>
              <a:buChar char="•"/>
            </a:pPr>
            <a:r>
              <a:rPr lang="en-US" dirty="0">
                <a:cs typeface="Arial"/>
              </a:rPr>
              <a:t>Fra </a:t>
            </a:r>
            <a:r>
              <a:rPr lang="en-US" dirty="0" err="1">
                <a:cs typeface="Arial"/>
              </a:rPr>
              <a:t>indlæggelser</a:t>
            </a:r>
            <a:r>
              <a:rPr lang="en-US" dirty="0">
                <a:cs typeface="Arial"/>
              </a:rPr>
              <a:t> </a:t>
            </a:r>
            <a:r>
              <a:rPr lang="en-US" dirty="0" err="1">
                <a:cs typeface="Arial"/>
              </a:rPr>
              <a:t>til</a:t>
            </a:r>
            <a:r>
              <a:rPr lang="en-US" dirty="0">
                <a:cs typeface="Arial"/>
              </a:rPr>
              <a:t> </a:t>
            </a:r>
            <a:r>
              <a:rPr lang="en-US" dirty="0" err="1">
                <a:cs typeface="Arial"/>
              </a:rPr>
              <a:t>hjemlæggelser</a:t>
            </a:r>
            <a:endParaRPr lang="en-US">
              <a:cs typeface="Arial"/>
            </a:endParaRPr>
          </a:p>
          <a:p>
            <a:pPr marL="285750" indent="-285750">
              <a:lnSpc>
                <a:spcPct val="200000"/>
              </a:lnSpc>
              <a:buFont typeface="Arial"/>
              <a:buChar char="•"/>
            </a:pPr>
            <a:r>
              <a:rPr lang="en-US" dirty="0" err="1">
                <a:cs typeface="Arial"/>
              </a:rPr>
              <a:t>Virtuelle</a:t>
            </a:r>
            <a:r>
              <a:rPr lang="en-US" dirty="0">
                <a:cs typeface="Arial"/>
              </a:rPr>
              <a:t> </a:t>
            </a:r>
            <a:r>
              <a:rPr lang="en-US" dirty="0" err="1">
                <a:cs typeface="Arial"/>
              </a:rPr>
              <a:t>besøg</a:t>
            </a:r>
            <a:r>
              <a:rPr lang="en-US" dirty="0">
                <a:cs typeface="Arial"/>
              </a:rPr>
              <a:t> </a:t>
            </a:r>
            <a:r>
              <a:rPr lang="en-US" dirty="0" err="1">
                <a:cs typeface="Arial"/>
              </a:rPr>
              <a:t>og</a:t>
            </a:r>
            <a:r>
              <a:rPr lang="en-US" dirty="0">
                <a:cs typeface="Arial"/>
              </a:rPr>
              <a:t> </a:t>
            </a:r>
            <a:r>
              <a:rPr lang="en-US" dirty="0" err="1">
                <a:cs typeface="Arial"/>
              </a:rPr>
              <a:t>konsultationer</a:t>
            </a:r>
            <a:endParaRPr lang="en-US" dirty="0">
              <a:cs typeface="Arial"/>
            </a:endParaRPr>
          </a:p>
          <a:p>
            <a:pPr marL="285750" indent="-285750">
              <a:lnSpc>
                <a:spcPct val="200000"/>
              </a:lnSpc>
              <a:buFont typeface="Arial"/>
              <a:buChar char="•"/>
            </a:pPr>
            <a:r>
              <a:rPr lang="en-US" dirty="0" err="1">
                <a:cs typeface="Arial"/>
              </a:rPr>
              <a:t>Teknologi</a:t>
            </a:r>
            <a:r>
              <a:rPr lang="en-US" dirty="0">
                <a:cs typeface="Arial"/>
              </a:rPr>
              <a:t> </a:t>
            </a:r>
            <a:r>
              <a:rPr lang="en-US" dirty="0" err="1">
                <a:cs typeface="Arial"/>
              </a:rPr>
              <a:t>og</a:t>
            </a:r>
            <a:r>
              <a:rPr lang="en-US" dirty="0">
                <a:cs typeface="Arial"/>
              </a:rPr>
              <a:t> </a:t>
            </a:r>
            <a:r>
              <a:rPr lang="en-US" dirty="0" err="1">
                <a:cs typeface="Arial"/>
              </a:rPr>
              <a:t>digitalisering</a:t>
            </a:r>
            <a:endParaRPr lang="en-US" dirty="0">
              <a:cs typeface="Arial"/>
            </a:endParaRPr>
          </a:p>
          <a:p>
            <a:pPr marL="285750" indent="-285750">
              <a:lnSpc>
                <a:spcPct val="200000"/>
              </a:lnSpc>
              <a:buFont typeface="Arial"/>
              <a:buChar char="•"/>
            </a:pPr>
            <a:r>
              <a:rPr lang="en-US" dirty="0">
                <a:cs typeface="Arial"/>
              </a:rPr>
              <a:t>"Self-care" - </a:t>
            </a:r>
            <a:r>
              <a:rPr lang="en-US" dirty="0" err="1">
                <a:cs typeface="Arial"/>
              </a:rPr>
              <a:t>patientuddannelse</a:t>
            </a:r>
            <a:r>
              <a:rPr lang="en-US" dirty="0">
                <a:cs typeface="Arial"/>
              </a:rPr>
              <a:t> </a:t>
            </a:r>
            <a:r>
              <a:rPr lang="en-US" dirty="0" err="1">
                <a:cs typeface="Arial"/>
              </a:rPr>
              <a:t>og</a:t>
            </a:r>
            <a:r>
              <a:rPr lang="en-US" dirty="0">
                <a:cs typeface="Arial"/>
              </a:rPr>
              <a:t> empowerment</a:t>
            </a:r>
          </a:p>
          <a:p>
            <a:endParaRPr lang="en-US" dirty="0">
              <a:cs typeface="Arial"/>
            </a:endParaRPr>
          </a:p>
          <a:p>
            <a:endParaRPr lang="en-US" dirty="0">
              <a:cs typeface="Arial"/>
            </a:endParaRPr>
          </a:p>
        </p:txBody>
      </p:sp>
      <p:sp>
        <p:nvSpPr>
          <p:cNvPr id="10" name="Tekstfelt 7">
            <a:extLst>
              <a:ext uri="{FF2B5EF4-FFF2-40B4-BE49-F238E27FC236}">
                <a16:creationId xmlns:a16="http://schemas.microsoft.com/office/drawing/2014/main" id="{7A419A38-D1AB-928B-246D-52C2D9B9C46A}"/>
              </a:ext>
            </a:extLst>
          </p:cNvPr>
          <p:cNvSpPr txBox="1"/>
          <p:nvPr/>
        </p:nvSpPr>
        <p:spPr>
          <a:xfrm>
            <a:off x="5738243" y="5450397"/>
            <a:ext cx="5318548" cy="360040"/>
          </a:xfrm>
          <a:prstGeom prst="rect">
            <a:avLst/>
          </a:prstGeom>
          <a:noFill/>
        </p:spPr>
        <p:txBody>
          <a:bodyPr wrap="square" lIns="0" tIns="0" rIns="0" bIns="0" rtlCol="0" anchor="t">
            <a:no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800" i="1"/>
              <a:t>Med inspiration fra: </a:t>
            </a:r>
            <a:r>
              <a:rPr lang="da-DK" sz="800" i="1">
                <a:solidFill>
                  <a:srgbClr val="333333"/>
                </a:solidFill>
                <a:ea typeface="Calibri"/>
                <a:cs typeface="Calibri"/>
              </a:rPr>
              <a:t>Liselotte Lyngsø, fremtidsforsker ved Future​ Navigator og vært på podcasten Supertrends, </a:t>
            </a:r>
            <a:endParaRPr lang="da-DK" sz="800">
              <a:solidFill>
                <a:srgbClr val="333333"/>
              </a:solidFill>
              <a:ea typeface="Calibri"/>
              <a:cs typeface="Calibri"/>
            </a:endParaRPr>
          </a:p>
          <a:p>
            <a:r>
              <a:rPr lang="da-DK" sz="800" i="1">
                <a:solidFill>
                  <a:srgbClr val="333333"/>
                </a:solidFill>
                <a:effectLst/>
                <a:ea typeface="Calibri"/>
                <a:cs typeface="Calibri"/>
              </a:rPr>
              <a:t>Anne Bendix Andersen, sygeplejerske og forsker i sygepleje ved </a:t>
            </a:r>
            <a:r>
              <a:rPr lang="da-DK" sz="800" i="1">
                <a:solidFill>
                  <a:srgbClr val="333333"/>
                </a:solidFill>
                <a:ea typeface="Calibri"/>
                <a:cs typeface="Calibri"/>
              </a:rPr>
              <a:t>VIA </a:t>
            </a:r>
            <a:r>
              <a:rPr lang="da-DK" sz="800" i="1">
                <a:solidFill>
                  <a:srgbClr val="333333"/>
                </a:solidFill>
                <a:effectLst/>
                <a:ea typeface="Calibri"/>
                <a:cs typeface="Calibri"/>
              </a:rPr>
              <a:t>University College i Region Midtjylland samt </a:t>
            </a:r>
            <a:endParaRPr lang="da-DK" sz="800">
              <a:solidFill>
                <a:srgbClr val="333333"/>
              </a:solidFill>
              <a:ea typeface="Calibri"/>
              <a:cs typeface="Calibri"/>
            </a:endParaRPr>
          </a:p>
          <a:p>
            <a:r>
              <a:rPr lang="da-DK" sz="800" i="1">
                <a:solidFill>
                  <a:srgbClr val="333333"/>
                </a:solidFill>
                <a:effectLst/>
                <a:ea typeface="Calibri"/>
                <a:cs typeface="Calibri"/>
              </a:rPr>
              <a:t>David </a:t>
            </a:r>
            <a:r>
              <a:rPr lang="da-DK" sz="800" i="1" err="1">
                <a:solidFill>
                  <a:srgbClr val="333333"/>
                </a:solidFill>
                <a:effectLst/>
                <a:ea typeface="Calibri"/>
                <a:cs typeface="Calibri"/>
              </a:rPr>
              <a:t>Levine</a:t>
            </a:r>
            <a:r>
              <a:rPr lang="da-DK" sz="800" i="1">
                <a:solidFill>
                  <a:srgbClr val="333333"/>
                </a:solidFill>
                <a:effectLst/>
                <a:ea typeface="Calibri"/>
                <a:cs typeface="Calibri"/>
              </a:rPr>
              <a:t>, forsker og cheflæge ved Brigham and </a:t>
            </a:r>
            <a:r>
              <a:rPr lang="da-DK" sz="800" i="1" err="1">
                <a:solidFill>
                  <a:srgbClr val="333333"/>
                </a:solidFill>
                <a:effectLst/>
                <a:ea typeface="Calibri"/>
                <a:cs typeface="Calibri"/>
              </a:rPr>
              <a:t>Women’s</a:t>
            </a:r>
            <a:r>
              <a:rPr lang="da-DK" sz="800" i="1">
                <a:solidFill>
                  <a:srgbClr val="333333"/>
                </a:solidFill>
                <a:effectLst/>
                <a:ea typeface="Calibri"/>
                <a:cs typeface="Calibri"/>
              </a:rPr>
              <a:t> Hospital and Harvard Medical School</a:t>
            </a:r>
            <a:endParaRPr lang="da-DK" sz="800">
              <a:effectLst/>
              <a:ea typeface="Calibri"/>
              <a:cs typeface="Calibri"/>
            </a:endParaRPr>
          </a:p>
          <a:p>
            <a:endParaRPr lang="da-DK" sz="1000" i="1">
              <a:ea typeface="Calibri" panose="020F0502020204030204" pitchFamily="34" charset="0"/>
              <a:cs typeface="Times New Roman" panose="02020603050405020304" pitchFamily="18" charset="0"/>
            </a:endParaRPr>
          </a:p>
          <a:p>
            <a:endParaRPr lang="da-DK"/>
          </a:p>
        </p:txBody>
      </p:sp>
      <p:grpSp>
        <p:nvGrpSpPr>
          <p:cNvPr id="11" name="Gruppe 16">
            <a:extLst>
              <a:ext uri="{FF2B5EF4-FFF2-40B4-BE49-F238E27FC236}">
                <a16:creationId xmlns:a16="http://schemas.microsoft.com/office/drawing/2014/main" id="{4D2DA763-761D-EE54-807D-9BCE31C9E03A}"/>
              </a:ext>
            </a:extLst>
          </p:cNvPr>
          <p:cNvGrpSpPr/>
          <p:nvPr/>
        </p:nvGrpSpPr>
        <p:grpSpPr>
          <a:xfrm>
            <a:off x="5742204" y="5905051"/>
            <a:ext cx="2242960" cy="818479"/>
            <a:chOff x="6699855" y="5812375"/>
            <a:chExt cx="2703924" cy="1091293"/>
          </a:xfrm>
        </p:grpSpPr>
        <p:pic>
          <p:nvPicPr>
            <p:cNvPr id="12" name="Billede 5">
              <a:extLst>
                <a:ext uri="{FF2B5EF4-FFF2-40B4-BE49-F238E27FC236}">
                  <a16:creationId xmlns:a16="http://schemas.microsoft.com/office/drawing/2014/main" id="{D4985FE4-2F19-ED24-FE0F-99969CDEF81F}"/>
                </a:ext>
              </a:extLst>
            </p:cNvPr>
            <p:cNvPicPr>
              <a:picLocks noChangeAspect="1"/>
            </p:cNvPicPr>
            <p:nvPr/>
          </p:nvPicPr>
          <p:blipFill>
            <a:blip r:embed="rId3"/>
            <a:stretch>
              <a:fillRect/>
            </a:stretch>
          </p:blipFill>
          <p:spPr>
            <a:xfrm>
              <a:off x="6699855" y="5827373"/>
              <a:ext cx="767576" cy="1052736"/>
            </a:xfrm>
            <a:prstGeom prst="rect">
              <a:avLst/>
            </a:prstGeom>
          </p:spPr>
        </p:pic>
        <p:pic>
          <p:nvPicPr>
            <p:cNvPr id="13" name="Billede 13">
              <a:extLst>
                <a:ext uri="{FF2B5EF4-FFF2-40B4-BE49-F238E27FC236}">
                  <a16:creationId xmlns:a16="http://schemas.microsoft.com/office/drawing/2014/main" id="{57AE86B0-6F09-90DA-F8C3-3130C9CD81EF}"/>
                </a:ext>
              </a:extLst>
            </p:cNvPr>
            <p:cNvPicPr>
              <a:picLocks noChangeAspect="1"/>
            </p:cNvPicPr>
            <p:nvPr/>
          </p:nvPicPr>
          <p:blipFill rotWithShape="1">
            <a:blip r:embed="rId4"/>
            <a:srcRect l="14201"/>
            <a:stretch/>
          </p:blipFill>
          <p:spPr>
            <a:xfrm>
              <a:off x="7527702" y="5828609"/>
              <a:ext cx="935975" cy="1051500"/>
            </a:xfrm>
            <a:prstGeom prst="rect">
              <a:avLst/>
            </a:prstGeom>
          </p:spPr>
        </p:pic>
        <p:pic>
          <p:nvPicPr>
            <p:cNvPr id="14" name="Billede 15">
              <a:extLst>
                <a:ext uri="{FF2B5EF4-FFF2-40B4-BE49-F238E27FC236}">
                  <a16:creationId xmlns:a16="http://schemas.microsoft.com/office/drawing/2014/main" id="{1B5A6E66-C298-B1B3-4282-47263E43F325}"/>
                </a:ext>
              </a:extLst>
            </p:cNvPr>
            <p:cNvPicPr>
              <a:picLocks noChangeAspect="1"/>
            </p:cNvPicPr>
            <p:nvPr/>
          </p:nvPicPr>
          <p:blipFill>
            <a:blip r:embed="rId5"/>
            <a:stretch>
              <a:fillRect/>
            </a:stretch>
          </p:blipFill>
          <p:spPr>
            <a:xfrm>
              <a:off x="8523948" y="5812375"/>
              <a:ext cx="879831" cy="1091293"/>
            </a:xfrm>
            <a:prstGeom prst="rect">
              <a:avLst/>
            </a:prstGeom>
          </p:spPr>
        </p:pic>
      </p:grpSp>
    </p:spTree>
    <p:extLst>
      <p:ext uri="{BB962C8B-B14F-4D97-AF65-F5344CB8AC3E}">
        <p14:creationId xmlns:p14="http://schemas.microsoft.com/office/powerpoint/2010/main" val="9004432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1F276A-A679-E7F1-E0E3-165F9F6BC045}"/>
              </a:ext>
            </a:extLst>
          </p:cNvPr>
          <p:cNvSpPr>
            <a:spLocks noGrp="1"/>
          </p:cNvSpPr>
          <p:nvPr>
            <p:ph type="title"/>
          </p:nvPr>
        </p:nvSpPr>
        <p:spPr/>
        <p:txBody>
          <a:bodyPr/>
          <a:lstStyle/>
          <a:p>
            <a:r>
              <a:rPr lang="da-DK"/>
              <a:t>Kulturelle udfordringer – mod og mindset</a:t>
            </a:r>
          </a:p>
        </p:txBody>
      </p:sp>
      <p:sp>
        <p:nvSpPr>
          <p:cNvPr id="3" name="Pladsholder til slidenummer 2">
            <a:extLst>
              <a:ext uri="{FF2B5EF4-FFF2-40B4-BE49-F238E27FC236}">
                <a16:creationId xmlns:a16="http://schemas.microsoft.com/office/drawing/2014/main" id="{B309B5C6-7982-8091-E400-C0083E2C2E5C}"/>
              </a:ext>
            </a:extLst>
          </p:cNvPr>
          <p:cNvSpPr>
            <a:spLocks noGrp="1"/>
          </p:cNvSpPr>
          <p:nvPr>
            <p:ph type="sldNum" sz="quarter" idx="12"/>
          </p:nvPr>
        </p:nvSpPr>
        <p:spPr/>
        <p:txBody>
          <a:bodyPr/>
          <a:lstStyle/>
          <a:p>
            <a:fld id="{667EC89C-17A0-4E64-A6D2-B825673CEEDF}" type="slidenum">
              <a:rPr lang="da-DK" smtClean="0"/>
              <a:t>5</a:t>
            </a:fld>
            <a:endParaRPr lang="da-DK"/>
          </a:p>
        </p:txBody>
      </p:sp>
      <p:sp>
        <p:nvSpPr>
          <p:cNvPr id="4" name="Pladsholder til indhold 3">
            <a:extLst>
              <a:ext uri="{FF2B5EF4-FFF2-40B4-BE49-F238E27FC236}">
                <a16:creationId xmlns:a16="http://schemas.microsoft.com/office/drawing/2014/main" id="{687EF1CF-D835-442A-44AF-4A84B80AC288}"/>
              </a:ext>
            </a:extLst>
          </p:cNvPr>
          <p:cNvSpPr>
            <a:spLocks noGrp="1"/>
          </p:cNvSpPr>
          <p:nvPr>
            <p:ph sz="quarter" idx="13"/>
          </p:nvPr>
        </p:nvSpPr>
        <p:spPr/>
        <p:txBody>
          <a:bodyPr/>
          <a:lstStyle/>
          <a:p>
            <a:r>
              <a:rPr lang="da-DK"/>
              <a:t>Modstand mod forandring</a:t>
            </a:r>
          </a:p>
          <a:p>
            <a:r>
              <a:rPr lang="da-DK"/>
              <a:t>Kulturel kløft mellem hospital og hjem</a:t>
            </a:r>
          </a:p>
          <a:p>
            <a:pPr marL="0" indent="0">
              <a:buNone/>
            </a:pPr>
            <a:endParaRPr lang="da-DK"/>
          </a:p>
          <a:p>
            <a:r>
              <a:rPr lang="da-DK"/>
              <a:t>Kræver mod at slippe kontrollen</a:t>
            </a:r>
          </a:p>
          <a:p>
            <a:r>
              <a:rPr lang="da-DK"/>
              <a:t>Tillid til og accept af teknologi</a:t>
            </a:r>
          </a:p>
          <a:p>
            <a:pPr marL="0" indent="0">
              <a:buNone/>
            </a:pPr>
            <a:endParaRPr lang="da-DK"/>
          </a:p>
          <a:p>
            <a:r>
              <a:rPr lang="da-DK"/>
              <a:t>Ændring af patientrollen</a:t>
            </a:r>
          </a:p>
        </p:txBody>
      </p:sp>
      <p:sp>
        <p:nvSpPr>
          <p:cNvPr id="7" name="Ellipse 6">
            <a:extLst>
              <a:ext uri="{FF2B5EF4-FFF2-40B4-BE49-F238E27FC236}">
                <a16:creationId xmlns:a16="http://schemas.microsoft.com/office/drawing/2014/main" id="{26ADEE84-FC18-284D-D3A9-7237044EF7F4}"/>
              </a:ext>
            </a:extLst>
          </p:cNvPr>
          <p:cNvSpPr/>
          <p:nvPr/>
        </p:nvSpPr>
        <p:spPr>
          <a:xfrm>
            <a:off x="6731987" y="1382181"/>
            <a:ext cx="7416824" cy="5760732"/>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w="9525">
            <a:solidFill>
              <a:srgbClr val="1F4A6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a-DK" err="1"/>
          </a:p>
        </p:txBody>
      </p:sp>
      <p:sp>
        <p:nvSpPr>
          <p:cNvPr id="5" name="Tekstfelt 4">
            <a:extLst>
              <a:ext uri="{FF2B5EF4-FFF2-40B4-BE49-F238E27FC236}">
                <a16:creationId xmlns:a16="http://schemas.microsoft.com/office/drawing/2014/main" id="{0A1E1C26-D6F1-6CEF-A8FD-EA3FDDC2ED8C}"/>
              </a:ext>
            </a:extLst>
          </p:cNvPr>
          <p:cNvSpPr txBox="1"/>
          <p:nvPr/>
        </p:nvSpPr>
        <p:spPr>
          <a:xfrm>
            <a:off x="1367391" y="5756952"/>
            <a:ext cx="9073008" cy="408352"/>
          </a:xfrm>
          <a:prstGeom prst="rect">
            <a:avLst/>
          </a:prstGeom>
          <a:noFill/>
        </p:spPr>
        <p:txBody>
          <a:bodyPr wrap="square" lIns="0" tIns="0" rIns="0" bIns="0" rtlCol="0">
            <a:noAutofit/>
          </a:bodyPr>
          <a:lstStyle/>
          <a:p>
            <a:r>
              <a:rPr lang="da-DK" sz="800" b="0" i="0">
                <a:solidFill>
                  <a:srgbClr val="171717"/>
                </a:solidFill>
                <a:effectLst/>
              </a:rPr>
              <a:t>Fischer, T. K. et al. </a:t>
            </a:r>
            <a:r>
              <a:rPr lang="da-DK" sz="800" b="1">
                <a:solidFill>
                  <a:srgbClr val="171717"/>
                </a:solidFill>
                <a:effectLst/>
              </a:rPr>
              <a:t>Behandling, monitorering og indlæggelse i hjemmet</a:t>
            </a:r>
            <a:r>
              <a:rPr lang="da-DK" sz="800" b="0" i="0">
                <a:solidFill>
                  <a:srgbClr val="171717"/>
                </a:solidFill>
                <a:effectLst/>
              </a:rPr>
              <a:t>. (2024) </a:t>
            </a:r>
            <a:r>
              <a:rPr lang="da-DK" sz="800" b="0" i="1">
                <a:solidFill>
                  <a:srgbClr val="171717"/>
                </a:solidFill>
                <a:effectLst/>
              </a:rPr>
              <a:t>Ugeskrift for læger</a:t>
            </a:r>
            <a:r>
              <a:rPr lang="da-DK" sz="800" b="0" i="0">
                <a:solidFill>
                  <a:srgbClr val="171717"/>
                </a:solidFill>
                <a:effectLst/>
              </a:rPr>
              <a:t>. 186 (37), 1–7.</a:t>
            </a:r>
          </a:p>
          <a:p>
            <a:r>
              <a:rPr lang="da-DK" sz="800" b="0" i="0">
                <a:solidFill>
                  <a:srgbClr val="0A0A0A"/>
                </a:solidFill>
                <a:effectLst/>
              </a:rPr>
              <a:t>Nielsen AP, Flink CE. </a:t>
            </a:r>
            <a:r>
              <a:rPr lang="da-DK" sz="800" b="1" i="0">
                <a:solidFill>
                  <a:srgbClr val="0A0A0A"/>
                </a:solidFill>
                <a:effectLst/>
              </a:rPr>
              <a:t>Bedre brug af hjemmemonitorering. Erfaringer fra fem hjerteafdelinger i Region Hovedstaden</a:t>
            </a:r>
            <a:r>
              <a:rPr lang="da-DK" sz="800" b="0" i="0">
                <a:solidFill>
                  <a:srgbClr val="0A0A0A"/>
                </a:solidFill>
                <a:effectLst/>
              </a:rPr>
              <a:t>. (2022) Center for Patientinddragelse, </a:t>
            </a:r>
          </a:p>
          <a:p>
            <a:r>
              <a:rPr lang="da-DK" sz="800" b="0" i="0">
                <a:solidFill>
                  <a:srgbClr val="0A0A0A"/>
                </a:solidFill>
                <a:effectLst/>
              </a:rPr>
              <a:t>Region Hovedstaden</a:t>
            </a:r>
            <a:r>
              <a:rPr lang="da-DK" sz="800">
                <a:solidFill>
                  <a:srgbClr val="0A0A0A"/>
                </a:solidFill>
              </a:rPr>
              <a:t>.</a:t>
            </a:r>
            <a:endParaRPr lang="da-DK" sz="800"/>
          </a:p>
        </p:txBody>
      </p:sp>
    </p:spTree>
    <p:extLst>
      <p:ext uri="{BB962C8B-B14F-4D97-AF65-F5344CB8AC3E}">
        <p14:creationId xmlns:p14="http://schemas.microsoft.com/office/powerpoint/2010/main" val="5040862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903E89-4ACB-D779-5844-EA6B039D2D09}"/>
              </a:ext>
            </a:extLst>
          </p:cNvPr>
          <p:cNvSpPr>
            <a:spLocks noGrp="1"/>
          </p:cNvSpPr>
          <p:nvPr>
            <p:ph type="title"/>
          </p:nvPr>
        </p:nvSpPr>
        <p:spPr>
          <a:xfrm>
            <a:off x="479376" y="663752"/>
            <a:ext cx="6273011" cy="828000"/>
          </a:xfrm>
        </p:spPr>
        <p:txBody>
          <a:bodyPr/>
          <a:lstStyle/>
          <a:p>
            <a:r>
              <a:rPr lang="da-DK"/>
              <a:t>Behandlingsansvar</a:t>
            </a:r>
            <a:br>
              <a:rPr lang="da-DK"/>
            </a:br>
            <a:endParaRPr lang="da-DK"/>
          </a:p>
        </p:txBody>
      </p:sp>
      <p:sp>
        <p:nvSpPr>
          <p:cNvPr id="3" name="Pladsholder til slidenummer 2">
            <a:extLst>
              <a:ext uri="{FF2B5EF4-FFF2-40B4-BE49-F238E27FC236}">
                <a16:creationId xmlns:a16="http://schemas.microsoft.com/office/drawing/2014/main" id="{37E98FDF-0FBD-50C8-75A2-059FD15C2EAE}"/>
              </a:ext>
            </a:extLst>
          </p:cNvPr>
          <p:cNvSpPr>
            <a:spLocks noGrp="1"/>
          </p:cNvSpPr>
          <p:nvPr>
            <p:ph type="sldNum" sz="quarter" idx="12"/>
          </p:nvPr>
        </p:nvSpPr>
        <p:spPr/>
        <p:txBody>
          <a:bodyPr/>
          <a:lstStyle/>
          <a:p>
            <a:fld id="{667EC89C-17A0-4E64-A6D2-B825673CEEDF}" type="slidenum">
              <a:rPr lang="da-DK" smtClean="0"/>
              <a:t>6</a:t>
            </a:fld>
            <a:endParaRPr lang="da-DK"/>
          </a:p>
        </p:txBody>
      </p:sp>
      <p:sp>
        <p:nvSpPr>
          <p:cNvPr id="4" name="Pladsholder til indhold 3">
            <a:extLst>
              <a:ext uri="{FF2B5EF4-FFF2-40B4-BE49-F238E27FC236}">
                <a16:creationId xmlns:a16="http://schemas.microsoft.com/office/drawing/2014/main" id="{0854BAB8-CF4A-D947-5CFD-4ACEEB78A21B}"/>
              </a:ext>
            </a:extLst>
          </p:cNvPr>
          <p:cNvSpPr>
            <a:spLocks noGrp="1"/>
          </p:cNvSpPr>
          <p:nvPr>
            <p:ph sz="quarter" idx="13"/>
          </p:nvPr>
        </p:nvSpPr>
        <p:spPr>
          <a:xfrm>
            <a:off x="479376" y="1916832"/>
            <a:ext cx="5480621" cy="3498850"/>
          </a:xfrm>
        </p:spPr>
        <p:txBody>
          <a:bodyPr/>
          <a:lstStyle/>
          <a:p>
            <a:r>
              <a:rPr lang="da-DK"/>
              <a:t>Behandlingsansvar &amp; kompetencer</a:t>
            </a:r>
          </a:p>
          <a:p>
            <a:pPr lvl="1"/>
            <a:r>
              <a:rPr lang="da-DK"/>
              <a:t>Sammenhæng i forløb – koordination og kommunikation </a:t>
            </a:r>
          </a:p>
          <a:p>
            <a:pPr lvl="1"/>
            <a:r>
              <a:rPr lang="da-DK"/>
              <a:t>Kædeansvar</a:t>
            </a:r>
          </a:p>
          <a:p>
            <a:pPr lvl="1"/>
            <a:r>
              <a:rPr lang="da-DK"/>
              <a:t>Patientsikkerhed og risikoidentifikation</a:t>
            </a:r>
          </a:p>
          <a:p>
            <a:pPr lvl="1"/>
            <a:r>
              <a:rPr lang="da-DK"/>
              <a:t>Evaluering og opfølgning</a:t>
            </a:r>
          </a:p>
          <a:p>
            <a:endParaRPr lang="da-DK"/>
          </a:p>
        </p:txBody>
      </p:sp>
      <p:sp>
        <p:nvSpPr>
          <p:cNvPr id="5" name="Rutediagram: Data 4">
            <a:extLst>
              <a:ext uri="{FF2B5EF4-FFF2-40B4-BE49-F238E27FC236}">
                <a16:creationId xmlns:a16="http://schemas.microsoft.com/office/drawing/2014/main" id="{ED7B5B6C-083F-9EF3-6D56-5D724E052B72}"/>
              </a:ext>
            </a:extLst>
          </p:cNvPr>
          <p:cNvSpPr/>
          <p:nvPr/>
        </p:nvSpPr>
        <p:spPr>
          <a:xfrm>
            <a:off x="6384032" y="-26294"/>
            <a:ext cx="7023788" cy="4823445"/>
          </a:xfrm>
          <a:prstGeom prst="flowChartInputOutput">
            <a:avLst/>
          </a:prstGeom>
          <a:blipFill dpi="0" rotWithShape="1">
            <a:blip r:embed="rId3" cstate="print">
              <a:extLst>
                <a:ext uri="{28A0092B-C50C-407E-A947-70E740481C1C}">
                  <a14:useLocalDpi xmlns:a14="http://schemas.microsoft.com/office/drawing/2010/main" val="0"/>
                </a:ext>
              </a:extLst>
            </a:blip>
            <a:srcRect/>
            <a:stretch>
              <a:fillRect/>
            </a:stretch>
          </a:blipFill>
          <a:ln w="9525">
            <a:solidFill>
              <a:srgbClr val="1F4A6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a-DK" err="1"/>
          </a:p>
        </p:txBody>
      </p:sp>
      <p:sp>
        <p:nvSpPr>
          <p:cNvPr id="6" name="Tekstfelt 5">
            <a:extLst>
              <a:ext uri="{FF2B5EF4-FFF2-40B4-BE49-F238E27FC236}">
                <a16:creationId xmlns:a16="http://schemas.microsoft.com/office/drawing/2014/main" id="{5FABB4D3-4196-B29B-0765-A3CDF5903E3A}"/>
              </a:ext>
            </a:extLst>
          </p:cNvPr>
          <p:cNvSpPr txBox="1"/>
          <p:nvPr/>
        </p:nvSpPr>
        <p:spPr>
          <a:xfrm>
            <a:off x="1367391" y="5892731"/>
            <a:ext cx="9073008" cy="288032"/>
          </a:xfrm>
          <a:prstGeom prst="rect">
            <a:avLst/>
          </a:prstGeom>
          <a:noFill/>
        </p:spPr>
        <p:txBody>
          <a:bodyPr wrap="square" lIns="0" tIns="0" rIns="0" bIns="0" rtlCol="0">
            <a:noAutofit/>
          </a:bodyPr>
          <a:lstStyle/>
          <a:p>
            <a:r>
              <a:rPr lang="da-DK" sz="800" b="0" i="0">
                <a:solidFill>
                  <a:srgbClr val="171717"/>
                </a:solidFill>
                <a:effectLst/>
              </a:rPr>
              <a:t>Fischer, T. K. et al. </a:t>
            </a:r>
            <a:r>
              <a:rPr lang="da-DK" sz="800" b="1">
                <a:solidFill>
                  <a:srgbClr val="171717"/>
                </a:solidFill>
                <a:effectLst/>
              </a:rPr>
              <a:t>Behandling, monitorering og indlæggelse i hjemmet</a:t>
            </a:r>
            <a:r>
              <a:rPr lang="da-DK" sz="800" b="0" i="0">
                <a:solidFill>
                  <a:srgbClr val="171717"/>
                </a:solidFill>
                <a:effectLst/>
              </a:rPr>
              <a:t>. </a:t>
            </a:r>
            <a:r>
              <a:rPr lang="da-DK" sz="800" b="0" i="1">
                <a:solidFill>
                  <a:srgbClr val="171717"/>
                </a:solidFill>
                <a:effectLst/>
              </a:rPr>
              <a:t>Ugeskrift for læger</a:t>
            </a:r>
            <a:r>
              <a:rPr lang="da-DK" sz="800" b="0" i="0">
                <a:solidFill>
                  <a:srgbClr val="171717"/>
                </a:solidFill>
                <a:effectLst/>
              </a:rPr>
              <a:t>. (2024) [Online] 186 (37), 1–7.</a:t>
            </a:r>
          </a:p>
          <a:p>
            <a:r>
              <a:rPr lang="da-DK" sz="800">
                <a:solidFill>
                  <a:srgbClr val="171717"/>
                </a:solidFill>
              </a:rPr>
              <a:t>Fischer, T.K. og von Sydow, C. </a:t>
            </a:r>
            <a:r>
              <a:rPr lang="da-DK" sz="800" b="1">
                <a:solidFill>
                  <a:srgbClr val="171717"/>
                </a:solidFill>
              </a:rPr>
              <a:t>En Vild rejse hen imod et digitalt styret hjemmehospital</a:t>
            </a:r>
            <a:r>
              <a:rPr lang="da-DK" sz="800">
                <a:solidFill>
                  <a:srgbClr val="171717"/>
                </a:solidFill>
              </a:rPr>
              <a:t>. </a:t>
            </a:r>
            <a:r>
              <a:rPr lang="da-DK" sz="800" i="1">
                <a:solidFill>
                  <a:srgbClr val="171717"/>
                </a:solidFill>
              </a:rPr>
              <a:t>Dansk selskab for ledelse i Sundhedsvæsenet </a:t>
            </a:r>
            <a:r>
              <a:rPr lang="da-DK" sz="800">
                <a:solidFill>
                  <a:srgbClr val="171717"/>
                </a:solidFill>
              </a:rPr>
              <a:t>(2024). Dssnet.dk 04.09.2024</a:t>
            </a:r>
            <a:endParaRPr lang="da-DK" sz="800"/>
          </a:p>
        </p:txBody>
      </p:sp>
    </p:spTree>
    <p:extLst>
      <p:ext uri="{BB962C8B-B14F-4D97-AF65-F5344CB8AC3E}">
        <p14:creationId xmlns:p14="http://schemas.microsoft.com/office/powerpoint/2010/main" val="11095131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CAE085-5BC8-2D17-5E6F-120729276EB7}"/>
              </a:ext>
            </a:extLst>
          </p:cNvPr>
          <p:cNvSpPr>
            <a:spLocks noGrp="1"/>
          </p:cNvSpPr>
          <p:nvPr>
            <p:ph type="title"/>
          </p:nvPr>
        </p:nvSpPr>
        <p:spPr>
          <a:xfrm>
            <a:off x="551384" y="1052736"/>
            <a:ext cx="10137524" cy="828000"/>
          </a:xfrm>
        </p:spPr>
        <p:txBody>
          <a:bodyPr/>
          <a:lstStyle/>
          <a:p>
            <a:r>
              <a:rPr lang="da-DK"/>
              <a:t>Kompetencer og ændrede roller</a:t>
            </a:r>
          </a:p>
        </p:txBody>
      </p:sp>
      <p:sp>
        <p:nvSpPr>
          <p:cNvPr id="3" name="Pladsholder til slidenummer 2">
            <a:extLst>
              <a:ext uri="{FF2B5EF4-FFF2-40B4-BE49-F238E27FC236}">
                <a16:creationId xmlns:a16="http://schemas.microsoft.com/office/drawing/2014/main" id="{E982F5AD-216A-2F22-D210-09F890D2D845}"/>
              </a:ext>
            </a:extLst>
          </p:cNvPr>
          <p:cNvSpPr>
            <a:spLocks noGrp="1"/>
          </p:cNvSpPr>
          <p:nvPr>
            <p:ph type="sldNum" sz="quarter" idx="12"/>
          </p:nvPr>
        </p:nvSpPr>
        <p:spPr/>
        <p:txBody>
          <a:bodyPr/>
          <a:lstStyle/>
          <a:p>
            <a:fld id="{667EC89C-17A0-4E64-A6D2-B825673CEEDF}" type="slidenum">
              <a:rPr lang="da-DK" smtClean="0"/>
              <a:t>7</a:t>
            </a:fld>
            <a:endParaRPr lang="da-DK"/>
          </a:p>
        </p:txBody>
      </p:sp>
      <p:sp>
        <p:nvSpPr>
          <p:cNvPr id="4" name="Pladsholder til indhold 3">
            <a:extLst>
              <a:ext uri="{FF2B5EF4-FFF2-40B4-BE49-F238E27FC236}">
                <a16:creationId xmlns:a16="http://schemas.microsoft.com/office/drawing/2014/main" id="{7B5BD49E-8308-E2A3-B5A0-C0BBB7CF1225}"/>
              </a:ext>
            </a:extLst>
          </p:cNvPr>
          <p:cNvSpPr>
            <a:spLocks noGrp="1"/>
          </p:cNvSpPr>
          <p:nvPr>
            <p:ph sz="quarter" idx="13"/>
          </p:nvPr>
        </p:nvSpPr>
        <p:spPr>
          <a:xfrm>
            <a:off x="552294" y="1988840"/>
            <a:ext cx="10136614" cy="4009624"/>
          </a:xfrm>
        </p:spPr>
        <p:txBody>
          <a:bodyPr/>
          <a:lstStyle/>
          <a:p>
            <a:r>
              <a:rPr lang="da-DK"/>
              <a:t>Nye roller – nye kompetencer</a:t>
            </a:r>
          </a:p>
          <a:p>
            <a:pPr lvl="1"/>
            <a:r>
              <a:rPr lang="da-DK">
                <a:sym typeface="Wingdings" panose="05000000000000000000" pitchFamily="2" charset="2"/>
              </a:rPr>
              <a:t>Fra udførende …</a:t>
            </a:r>
          </a:p>
          <a:p>
            <a:pPr lvl="1"/>
            <a:r>
              <a:rPr lang="da-DK">
                <a:sym typeface="Wingdings" panose="05000000000000000000" pitchFamily="2" charset="2"/>
              </a:rPr>
              <a:t>Til rådgivning, monitorering, koordinering, oplæring	…</a:t>
            </a:r>
          </a:p>
          <a:p>
            <a:r>
              <a:rPr lang="da-DK"/>
              <a:t>Samarbejde på tværs af sektorer</a:t>
            </a:r>
          </a:p>
          <a:p>
            <a:r>
              <a:rPr lang="da-DK"/>
              <a:t>Digital pleje og behandling</a:t>
            </a:r>
            <a:endParaRPr lang="da-DK">
              <a:sym typeface="Wingdings" panose="05000000000000000000" pitchFamily="2" charset="2"/>
            </a:endParaRPr>
          </a:p>
          <a:p>
            <a:r>
              <a:rPr lang="da-DK">
                <a:sym typeface="Wingdings" panose="05000000000000000000" pitchFamily="2" charset="2"/>
              </a:rPr>
              <a:t>Patient- og pårørende uddannelse</a:t>
            </a:r>
          </a:p>
          <a:p>
            <a:r>
              <a:rPr lang="da-DK">
                <a:sym typeface="Wingdings" panose="05000000000000000000" pitchFamily="2" charset="2"/>
              </a:rPr>
              <a:t>Sundhedskompetencer – digitale og organisatoriske</a:t>
            </a:r>
            <a:endParaRPr lang="da-DK"/>
          </a:p>
          <a:p>
            <a:endParaRPr lang="da-DK"/>
          </a:p>
        </p:txBody>
      </p:sp>
      <p:sp>
        <p:nvSpPr>
          <p:cNvPr id="5" name="Rutediagram: Data 4">
            <a:extLst>
              <a:ext uri="{FF2B5EF4-FFF2-40B4-BE49-F238E27FC236}">
                <a16:creationId xmlns:a16="http://schemas.microsoft.com/office/drawing/2014/main" id="{FF68065A-F888-2C22-CE4A-E9DE755939CE}"/>
              </a:ext>
            </a:extLst>
          </p:cNvPr>
          <p:cNvSpPr/>
          <p:nvPr/>
        </p:nvSpPr>
        <p:spPr>
          <a:xfrm>
            <a:off x="6931152" y="21382"/>
            <a:ext cx="6509664" cy="7656090"/>
          </a:xfrm>
          <a:prstGeom prst="flowChartInputOutput">
            <a:avLst/>
          </a:prstGeom>
          <a:blipFill dpi="0" rotWithShape="1">
            <a:blip r:embed="rId3" cstate="print">
              <a:extLst>
                <a:ext uri="{28A0092B-C50C-407E-A947-70E740481C1C}">
                  <a14:useLocalDpi xmlns:a14="http://schemas.microsoft.com/office/drawing/2010/main" val="0"/>
                </a:ext>
              </a:extLst>
            </a:blip>
            <a:srcRect/>
            <a:stretch>
              <a:fillRect/>
            </a:stretch>
          </a:blipFill>
          <a:ln w="9525">
            <a:solidFill>
              <a:srgbClr val="1F4A6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a-DK" err="1"/>
          </a:p>
        </p:txBody>
      </p:sp>
      <p:sp>
        <p:nvSpPr>
          <p:cNvPr id="7" name="Tekstfelt 6">
            <a:extLst>
              <a:ext uri="{FF2B5EF4-FFF2-40B4-BE49-F238E27FC236}">
                <a16:creationId xmlns:a16="http://schemas.microsoft.com/office/drawing/2014/main" id="{B4136782-62A6-2B96-5FB8-1E626B011DB9}"/>
              </a:ext>
            </a:extLst>
          </p:cNvPr>
          <p:cNvSpPr txBox="1"/>
          <p:nvPr/>
        </p:nvSpPr>
        <p:spPr>
          <a:xfrm>
            <a:off x="1282648" y="5602691"/>
            <a:ext cx="4654064" cy="400110"/>
          </a:xfrm>
          <a:prstGeom prst="rect">
            <a:avLst/>
          </a:prstGeom>
          <a:noFill/>
        </p:spPr>
        <p:txBody>
          <a:bodyPr wrap="square" lIns="91440" tIns="45720" rIns="91440" bIns="45720" anchor="t">
            <a:spAutoFit/>
          </a:bodyPr>
          <a:lstStyle/>
          <a:p>
            <a:r>
              <a:rPr lang="da-DK" sz="1000" i="1"/>
              <a:t>”Man udnytter ikke det kæmpepotentiale, at </a:t>
            </a:r>
            <a:r>
              <a:rPr lang="da-DK" sz="1000" i="1" u="sng"/>
              <a:t>patienterne gerne vil deltage i deres egen behandling</a:t>
            </a:r>
            <a:r>
              <a:rPr lang="da-DK" sz="1000" i="1"/>
              <a:t>” </a:t>
            </a:r>
            <a:r>
              <a:rPr lang="da-DK" sz="1000" dirty="0"/>
              <a:t> </a:t>
            </a:r>
            <a:r>
              <a:rPr lang="da-DK" sz="1000"/>
              <a:t>(Danske Patienter, 2023) </a:t>
            </a:r>
          </a:p>
        </p:txBody>
      </p:sp>
      <p:pic>
        <p:nvPicPr>
          <p:cNvPr id="8" name="Pladsholder til indhold 5">
            <a:extLst>
              <a:ext uri="{FF2B5EF4-FFF2-40B4-BE49-F238E27FC236}">
                <a16:creationId xmlns:a16="http://schemas.microsoft.com/office/drawing/2014/main" id="{A4591B8E-E960-A967-2B4F-FF54715E7A5B}"/>
              </a:ext>
            </a:extLst>
          </p:cNvPr>
          <p:cNvPicPr>
            <a:picLocks noChangeAspect="1"/>
          </p:cNvPicPr>
          <p:nvPr/>
        </p:nvPicPr>
        <p:blipFill>
          <a:blip r:embed="rId4"/>
          <a:stretch>
            <a:fillRect/>
          </a:stretch>
        </p:blipFill>
        <p:spPr>
          <a:xfrm>
            <a:off x="5857314" y="5419795"/>
            <a:ext cx="968775" cy="1300905"/>
          </a:xfrm>
          <a:prstGeom prst="rect">
            <a:avLst/>
          </a:prstGeom>
        </p:spPr>
      </p:pic>
    </p:spTree>
    <p:extLst>
      <p:ext uri="{BB962C8B-B14F-4D97-AF65-F5344CB8AC3E}">
        <p14:creationId xmlns:p14="http://schemas.microsoft.com/office/powerpoint/2010/main" val="20679597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B3004D-58B6-CF07-6CF7-02E61FD3AA4C}"/>
              </a:ext>
            </a:extLst>
          </p:cNvPr>
          <p:cNvSpPr>
            <a:spLocks noGrp="1"/>
          </p:cNvSpPr>
          <p:nvPr>
            <p:ph type="title"/>
          </p:nvPr>
        </p:nvSpPr>
        <p:spPr>
          <a:xfrm>
            <a:off x="1367544" y="556209"/>
            <a:ext cx="10137524" cy="828000"/>
          </a:xfrm>
        </p:spPr>
        <p:txBody>
          <a:bodyPr/>
          <a:lstStyle/>
          <a:p>
            <a:r>
              <a:rPr lang="da-DK"/>
              <a:t>Hjemmet som den fjerde sektor </a:t>
            </a:r>
          </a:p>
        </p:txBody>
      </p:sp>
      <p:sp>
        <p:nvSpPr>
          <p:cNvPr id="3" name="Pladsholder til slidenummer 2">
            <a:extLst>
              <a:ext uri="{FF2B5EF4-FFF2-40B4-BE49-F238E27FC236}">
                <a16:creationId xmlns:a16="http://schemas.microsoft.com/office/drawing/2014/main" id="{FED54C9F-2EEA-BFC2-A121-5B534ACE1140}"/>
              </a:ext>
            </a:extLst>
          </p:cNvPr>
          <p:cNvSpPr>
            <a:spLocks noGrp="1"/>
          </p:cNvSpPr>
          <p:nvPr>
            <p:ph type="sldNum" sz="quarter" idx="12"/>
          </p:nvPr>
        </p:nvSpPr>
        <p:spPr/>
        <p:txBody>
          <a:bodyPr/>
          <a:lstStyle/>
          <a:p>
            <a:fld id="{667EC89C-17A0-4E64-A6D2-B825673CEEDF}" type="slidenum">
              <a:rPr lang="da-DK" smtClean="0"/>
              <a:t>8</a:t>
            </a:fld>
            <a:endParaRPr lang="da-DK"/>
          </a:p>
        </p:txBody>
      </p:sp>
      <p:sp>
        <p:nvSpPr>
          <p:cNvPr id="4" name="Pladsholder til indhold 3">
            <a:extLst>
              <a:ext uri="{FF2B5EF4-FFF2-40B4-BE49-F238E27FC236}">
                <a16:creationId xmlns:a16="http://schemas.microsoft.com/office/drawing/2014/main" id="{A6F48BB7-2F23-C953-AD56-C1D61886F00C}"/>
              </a:ext>
            </a:extLst>
          </p:cNvPr>
          <p:cNvSpPr>
            <a:spLocks noGrp="1"/>
          </p:cNvSpPr>
          <p:nvPr>
            <p:ph sz="quarter" idx="13"/>
          </p:nvPr>
        </p:nvSpPr>
        <p:spPr>
          <a:xfrm>
            <a:off x="1357500" y="1679575"/>
            <a:ext cx="10136614" cy="3498850"/>
          </a:xfrm>
        </p:spPr>
        <p:txBody>
          <a:bodyPr/>
          <a:lstStyle/>
          <a:p>
            <a:endParaRPr lang="da-DK"/>
          </a:p>
          <a:p>
            <a:r>
              <a:rPr lang="da-DK"/>
              <a:t>Hjem vs. Hospital</a:t>
            </a:r>
          </a:p>
          <a:p>
            <a:r>
              <a:rPr lang="da-DK"/>
              <a:t>Hjemmet som arbejdsplads</a:t>
            </a:r>
          </a:p>
          <a:p>
            <a:r>
              <a:rPr lang="da-DK"/>
              <a:t>Påvirket hjemlighed</a:t>
            </a:r>
          </a:p>
          <a:p>
            <a:r>
              <a:rPr lang="da-DK"/>
              <a:t>Påvirker også de pårørende</a:t>
            </a:r>
          </a:p>
          <a:p>
            <a:endParaRPr lang="da-DK"/>
          </a:p>
          <a:p>
            <a:r>
              <a:rPr lang="da-DK"/>
              <a:t>Inddragelse &amp; livliner er vigtige</a:t>
            </a:r>
          </a:p>
          <a:p>
            <a:endParaRPr lang="da-DK"/>
          </a:p>
        </p:txBody>
      </p:sp>
      <p:sp>
        <p:nvSpPr>
          <p:cNvPr id="8" name="Tekstfelt 7">
            <a:extLst>
              <a:ext uri="{FF2B5EF4-FFF2-40B4-BE49-F238E27FC236}">
                <a16:creationId xmlns:a16="http://schemas.microsoft.com/office/drawing/2014/main" id="{E62EB191-C00E-2A7F-1097-FA6B47EFABFD}"/>
              </a:ext>
            </a:extLst>
          </p:cNvPr>
          <p:cNvSpPr txBox="1"/>
          <p:nvPr/>
        </p:nvSpPr>
        <p:spPr>
          <a:xfrm>
            <a:off x="1386845" y="5776412"/>
            <a:ext cx="3720497" cy="288423"/>
          </a:xfrm>
          <a:prstGeom prst="rect">
            <a:avLst/>
          </a:prstGeom>
          <a:noFill/>
        </p:spPr>
        <p:txBody>
          <a:bodyPr wrap="square" lIns="0" tIns="0" rIns="0" bIns="0" rtlCol="0">
            <a:noAutofit/>
          </a:bodyPr>
          <a:lstStyle/>
          <a:p>
            <a:r>
              <a:rPr lang="da-DK" sz="800"/>
              <a:t>Lindhardt, T. </a:t>
            </a:r>
            <a:r>
              <a:rPr lang="da-DK" sz="800" b="1"/>
              <a:t>Hospitalsbehandling i hjemmet i de pårørendes perspektiv</a:t>
            </a:r>
            <a:r>
              <a:rPr lang="da-DK" sz="800"/>
              <a:t>. </a:t>
            </a:r>
            <a:r>
              <a:rPr lang="da-DK" sz="800" i="1"/>
              <a:t>Sundhedsmonitor</a:t>
            </a:r>
            <a:r>
              <a:rPr lang="da-DK" sz="800"/>
              <a:t>. Online 19.03.2025</a:t>
            </a:r>
          </a:p>
        </p:txBody>
      </p:sp>
      <p:pic>
        <p:nvPicPr>
          <p:cNvPr id="1026" name="Picture 2">
            <a:extLst>
              <a:ext uri="{FF2B5EF4-FFF2-40B4-BE49-F238E27FC236}">
                <a16:creationId xmlns:a16="http://schemas.microsoft.com/office/drawing/2014/main" id="{D88480C1-A211-C461-D657-964786D4B4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930" r="8469" b="156"/>
          <a:stretch>
            <a:fillRect/>
          </a:stretch>
        </p:blipFill>
        <p:spPr bwMode="auto">
          <a:xfrm>
            <a:off x="6205999" y="4074"/>
            <a:ext cx="5986089" cy="4703917"/>
          </a:xfrm>
          <a:prstGeom prst="parallelogram">
            <a:avLst/>
          </a:prstGeom>
          <a:noFill/>
          <a:ln>
            <a:solidFill>
              <a:srgbClr val="92D05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57132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lidenummer 2">
            <a:extLst>
              <a:ext uri="{FF2B5EF4-FFF2-40B4-BE49-F238E27FC236}">
                <a16:creationId xmlns:a16="http://schemas.microsoft.com/office/drawing/2014/main" id="{DF2F2C07-A690-E22F-E714-0B6002783846}"/>
              </a:ext>
            </a:extLst>
          </p:cNvPr>
          <p:cNvSpPr>
            <a:spLocks noGrp="1"/>
          </p:cNvSpPr>
          <p:nvPr>
            <p:ph type="sldNum" sz="quarter" idx="12"/>
          </p:nvPr>
        </p:nvSpPr>
        <p:spPr/>
        <p:txBody>
          <a:bodyPr/>
          <a:lstStyle/>
          <a:p>
            <a:fld id="{667EC89C-17A0-4E64-A6D2-B825673CEEDF}" type="slidenum">
              <a:rPr lang="da-DK" smtClean="0"/>
              <a:t>9</a:t>
            </a:fld>
            <a:endParaRPr lang="da-DK"/>
          </a:p>
        </p:txBody>
      </p:sp>
      <p:sp>
        <p:nvSpPr>
          <p:cNvPr id="4" name="Pladsholder til indhold 3">
            <a:extLst>
              <a:ext uri="{FF2B5EF4-FFF2-40B4-BE49-F238E27FC236}">
                <a16:creationId xmlns:a16="http://schemas.microsoft.com/office/drawing/2014/main" id="{17E059B7-7AA3-EDC0-633B-007F7797F7D2}"/>
              </a:ext>
            </a:extLst>
          </p:cNvPr>
          <p:cNvSpPr>
            <a:spLocks noGrp="1"/>
          </p:cNvSpPr>
          <p:nvPr>
            <p:ph sz="quarter" idx="13"/>
          </p:nvPr>
        </p:nvSpPr>
        <p:spPr>
          <a:xfrm>
            <a:off x="2207568" y="5085184"/>
            <a:ext cx="9729093" cy="4176464"/>
          </a:xfrm>
        </p:spPr>
        <p:txBody>
          <a:bodyPr numCol="2"/>
          <a:lstStyle/>
          <a:p>
            <a:pPr marL="0" lvl="0" indent="0">
              <a:lnSpc>
                <a:spcPct val="107000"/>
              </a:lnSpc>
              <a:spcAft>
                <a:spcPts val="800"/>
              </a:spcAft>
              <a:buNone/>
            </a:pPr>
            <a:endParaRPr lang="da-DK" sz="1800" i="1">
              <a:solidFill>
                <a:srgbClr val="333333"/>
              </a:solidFill>
              <a:effectLst/>
              <a:latin typeface="Calibri" panose="020F0502020204030204" pitchFamily="34" charset="0"/>
              <a:ea typeface="Calibri" panose="020F0502020204030204" pitchFamily="34" charset="0"/>
              <a:cs typeface="Calibri" panose="020F0502020204030204" pitchFamily="34" charset="0"/>
            </a:endParaRPr>
          </a:p>
          <a:p>
            <a:pPr marL="0" lvl="0" indent="0">
              <a:lnSpc>
                <a:spcPct val="107000"/>
              </a:lnSpc>
              <a:spcAft>
                <a:spcPts val="800"/>
              </a:spcAft>
              <a:buNone/>
            </a:pPr>
            <a:endParaRPr lang="da-DK" sz="1800" i="1">
              <a:solidFill>
                <a:srgbClr val="333333"/>
              </a:solidFill>
              <a:latin typeface="Calibri" panose="020F0502020204030204" pitchFamily="34" charset="0"/>
              <a:ea typeface="Calibri" panose="020F0502020204030204" pitchFamily="34" charset="0"/>
              <a:cs typeface="Calibri" panose="020F0502020204030204" pitchFamily="34" charset="0"/>
            </a:endParaRPr>
          </a:p>
          <a:p>
            <a:endParaRPr lang="da-DK"/>
          </a:p>
        </p:txBody>
      </p:sp>
      <p:sp>
        <p:nvSpPr>
          <p:cNvPr id="8" name="Tekstfelt 7">
            <a:extLst>
              <a:ext uri="{FF2B5EF4-FFF2-40B4-BE49-F238E27FC236}">
                <a16:creationId xmlns:a16="http://schemas.microsoft.com/office/drawing/2014/main" id="{7A419A38-D1AB-928B-246D-52C2D9B9C46A}"/>
              </a:ext>
            </a:extLst>
          </p:cNvPr>
          <p:cNvSpPr txBox="1"/>
          <p:nvPr/>
        </p:nvSpPr>
        <p:spPr>
          <a:xfrm>
            <a:off x="1275728" y="5636461"/>
            <a:ext cx="6537316" cy="535094"/>
          </a:xfrm>
          <a:prstGeom prst="rect">
            <a:avLst/>
          </a:prstGeom>
          <a:noFill/>
        </p:spPr>
        <p:txBody>
          <a:bodyPr wrap="square" lIns="0" tIns="0" rIns="0" bIns="0" rtlCol="0" anchor="t">
            <a:noAutofit/>
          </a:bodyPr>
          <a:lstStyle/>
          <a:p>
            <a:r>
              <a:rPr lang="da-DK" sz="1000" i="1"/>
              <a:t>Med inspiration fra: </a:t>
            </a:r>
            <a:r>
              <a:rPr lang="da-DK" sz="1000" i="1">
                <a:solidFill>
                  <a:srgbClr val="333333"/>
                </a:solidFill>
                <a:ea typeface="Calibri"/>
                <a:cs typeface="Calibri"/>
              </a:rPr>
              <a:t>Liselotte Lyngsø, fremtidsforsker ved Future​ Navigator og vært på podcasten Supertrends, </a:t>
            </a:r>
            <a:endParaRPr lang="da-DK" sz="1000">
              <a:solidFill>
                <a:srgbClr val="333333"/>
              </a:solidFill>
              <a:ea typeface="Calibri"/>
              <a:cs typeface="Calibri"/>
            </a:endParaRPr>
          </a:p>
          <a:p>
            <a:r>
              <a:rPr lang="da-DK" sz="1000" i="1">
                <a:solidFill>
                  <a:srgbClr val="333333"/>
                </a:solidFill>
                <a:effectLst/>
                <a:ea typeface="Calibri"/>
                <a:cs typeface="Calibri"/>
              </a:rPr>
              <a:t>Anne Bendix Andersen, sygeplejerske og forsker i sygepleje ved </a:t>
            </a:r>
            <a:r>
              <a:rPr lang="da-DK" sz="1000" i="1">
                <a:solidFill>
                  <a:srgbClr val="333333"/>
                </a:solidFill>
                <a:ea typeface="Calibri"/>
                <a:cs typeface="Calibri"/>
              </a:rPr>
              <a:t>VIA </a:t>
            </a:r>
            <a:r>
              <a:rPr lang="da-DK" sz="1000" i="1">
                <a:solidFill>
                  <a:srgbClr val="333333"/>
                </a:solidFill>
                <a:effectLst/>
                <a:ea typeface="Calibri"/>
                <a:cs typeface="Calibri"/>
              </a:rPr>
              <a:t>University College i Region Midtjylland samt </a:t>
            </a:r>
            <a:endParaRPr lang="da-DK" sz="1000">
              <a:solidFill>
                <a:srgbClr val="333333"/>
              </a:solidFill>
              <a:ea typeface="Calibri"/>
              <a:cs typeface="Calibri"/>
            </a:endParaRPr>
          </a:p>
          <a:p>
            <a:r>
              <a:rPr lang="da-DK" sz="1000" i="1">
                <a:solidFill>
                  <a:srgbClr val="333333"/>
                </a:solidFill>
                <a:effectLst/>
                <a:ea typeface="Calibri"/>
                <a:cs typeface="Calibri"/>
              </a:rPr>
              <a:t>David </a:t>
            </a:r>
            <a:r>
              <a:rPr lang="da-DK" sz="1000" i="1" err="1">
                <a:solidFill>
                  <a:srgbClr val="333333"/>
                </a:solidFill>
                <a:effectLst/>
                <a:ea typeface="Calibri"/>
                <a:cs typeface="Calibri"/>
              </a:rPr>
              <a:t>Levine</a:t>
            </a:r>
            <a:r>
              <a:rPr lang="da-DK" sz="1000" i="1">
                <a:solidFill>
                  <a:srgbClr val="333333"/>
                </a:solidFill>
                <a:effectLst/>
                <a:ea typeface="Calibri"/>
                <a:cs typeface="Calibri"/>
              </a:rPr>
              <a:t>, forsker og cheflæge ved Brigham and </a:t>
            </a:r>
            <a:r>
              <a:rPr lang="da-DK" sz="1000" i="1" err="1">
                <a:solidFill>
                  <a:srgbClr val="333333"/>
                </a:solidFill>
                <a:effectLst/>
                <a:ea typeface="Calibri"/>
                <a:cs typeface="Calibri"/>
              </a:rPr>
              <a:t>Women’s</a:t>
            </a:r>
            <a:r>
              <a:rPr lang="da-DK" sz="1000" i="1">
                <a:solidFill>
                  <a:srgbClr val="333333"/>
                </a:solidFill>
                <a:effectLst/>
                <a:ea typeface="Calibri"/>
                <a:cs typeface="Calibri"/>
              </a:rPr>
              <a:t> Hospital and Harvard Medical School</a:t>
            </a:r>
            <a:endParaRPr lang="da-DK" sz="1000">
              <a:effectLst/>
              <a:ea typeface="Calibri"/>
              <a:cs typeface="Calibri"/>
            </a:endParaRPr>
          </a:p>
          <a:p>
            <a:endParaRPr lang="da-DK" sz="1000" i="1">
              <a:ea typeface="Calibri" panose="020F0502020204030204" pitchFamily="34" charset="0"/>
              <a:cs typeface="Times New Roman" panose="02020603050405020304" pitchFamily="18" charset="0"/>
            </a:endParaRPr>
          </a:p>
          <a:p>
            <a:endParaRPr lang="da-DK"/>
          </a:p>
        </p:txBody>
      </p:sp>
      <p:sp>
        <p:nvSpPr>
          <p:cNvPr id="11" name="Tekstfelt 10">
            <a:extLst>
              <a:ext uri="{FF2B5EF4-FFF2-40B4-BE49-F238E27FC236}">
                <a16:creationId xmlns:a16="http://schemas.microsoft.com/office/drawing/2014/main" id="{64150D33-CB68-6C4D-6646-85B66CF77EA3}"/>
              </a:ext>
            </a:extLst>
          </p:cNvPr>
          <p:cNvSpPr txBox="1"/>
          <p:nvPr/>
        </p:nvSpPr>
        <p:spPr>
          <a:xfrm>
            <a:off x="1559496" y="1458082"/>
            <a:ext cx="5686117" cy="2964855"/>
          </a:xfrm>
          <a:prstGeom prst="rect">
            <a:avLst/>
          </a:prstGeom>
          <a:noFill/>
        </p:spPr>
        <p:txBody>
          <a:bodyPr wrap="square" lIns="0" tIns="0" rIns="0" bIns="0" rtlCol="0" anchor="t">
            <a:noAutofit/>
          </a:bodyPr>
          <a:lstStyle/>
          <a:p>
            <a:pPr marL="285750" indent="-285750">
              <a:lnSpc>
                <a:spcPct val="150000"/>
              </a:lnSpc>
              <a:buFont typeface="Arial" panose="020B0604020202020204" pitchFamily="34" charset="0"/>
              <a:buChar char="•"/>
              <a:defRPr/>
            </a:pPr>
            <a:r>
              <a:rPr lang="da-DK" sz="1600">
                <a:solidFill>
                  <a:srgbClr val="333333"/>
                </a:solidFill>
                <a:ea typeface="Calibri" panose="020F0502020204030204" pitchFamily="34" charset="0"/>
                <a:cs typeface="Calibri" panose="020F0502020204030204" pitchFamily="34" charset="0"/>
              </a:rPr>
              <a:t>Overblik over patientens rejse gennem systemet</a:t>
            </a:r>
          </a:p>
          <a:p>
            <a:pPr marL="285750" indent="-285750">
              <a:lnSpc>
                <a:spcPct val="150000"/>
              </a:lnSpc>
              <a:buFont typeface="Arial" panose="020B0604020202020204" pitchFamily="34" charset="0"/>
              <a:buChar char="•"/>
              <a:defRPr/>
            </a:pPr>
            <a:r>
              <a:rPr lang="da-DK" sz="1600">
                <a:solidFill>
                  <a:srgbClr val="333333"/>
                </a:solidFill>
                <a:ea typeface="Calibri" panose="020F0502020204030204" pitchFamily="34" charset="0"/>
                <a:cs typeface="Calibri" panose="020F0502020204030204" pitchFamily="34" charset="0"/>
              </a:rPr>
              <a:t>Klinisk lederskab og fælles beslutningstagen</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da-DK" sz="1600">
                <a:ea typeface="Calibri" panose="020F0502020204030204" pitchFamily="34" charset="0"/>
                <a:cs typeface="Times New Roman" panose="02020603050405020304" pitchFamily="18" charset="0"/>
              </a:rPr>
              <a:t>Pleje og behandling på distancen</a:t>
            </a:r>
          </a:p>
          <a:p>
            <a:pPr marL="285750" indent="-285750">
              <a:lnSpc>
                <a:spcPct val="150000"/>
              </a:lnSpc>
              <a:buFont typeface="Arial" panose="020B0604020202020204" pitchFamily="34" charset="0"/>
              <a:buChar char="•"/>
              <a:defRPr/>
            </a:pPr>
            <a:r>
              <a:rPr lang="da-DK" sz="1600">
                <a:solidFill>
                  <a:srgbClr val="333333"/>
                </a:solidFill>
                <a:ea typeface="Calibri" panose="020F0502020204030204" pitchFamily="34" charset="0"/>
                <a:cs typeface="Calibri" panose="020F0502020204030204" pitchFamily="34" charset="0"/>
              </a:rPr>
              <a:t>Fra udførende til koordinerende</a:t>
            </a:r>
          </a:p>
          <a:p>
            <a:pPr marL="285750" indent="-285750">
              <a:lnSpc>
                <a:spcPct val="150000"/>
              </a:lnSpc>
              <a:buFont typeface="Arial" panose="020B0604020202020204" pitchFamily="34" charset="0"/>
              <a:buChar char="•"/>
              <a:defRPr/>
            </a:pPr>
            <a:r>
              <a:rPr lang="da-DK" sz="1600">
                <a:solidFill>
                  <a:srgbClr val="333333"/>
                </a:solidFill>
                <a:ea typeface="Calibri"/>
                <a:cs typeface="Calibri"/>
              </a:rPr>
              <a:t>Samspil mellem speciale viden og generiske kompetencer</a:t>
            </a:r>
          </a:p>
          <a:p>
            <a:pPr marL="285750" indent="-285750">
              <a:lnSpc>
                <a:spcPct val="150000"/>
              </a:lnSpc>
              <a:buFont typeface="Arial" panose="020B0604020202020204" pitchFamily="34" charset="0"/>
              <a:buChar char="•"/>
              <a:defRPr/>
            </a:pPr>
            <a:r>
              <a:rPr lang="da-DK" sz="1600">
                <a:solidFill>
                  <a:srgbClr val="333333"/>
                </a:solidFill>
                <a:ea typeface="Calibri"/>
                <a:cs typeface="Calibri"/>
              </a:rPr>
              <a:t>Akut teams/hjemmebehandlings teams </a:t>
            </a:r>
            <a:endParaRPr lang="da-DK"/>
          </a:p>
          <a:p>
            <a:pPr marL="285750" indent="-285750">
              <a:lnSpc>
                <a:spcPct val="150000"/>
              </a:lnSpc>
              <a:buFont typeface="Arial" panose="020B0604020202020204" pitchFamily="34" charset="0"/>
              <a:buChar char="•"/>
              <a:defRPr/>
            </a:pPr>
            <a:r>
              <a:rPr lang="da-DK" sz="1600">
                <a:solidFill>
                  <a:srgbClr val="333333"/>
                </a:solidFill>
                <a:ea typeface="Calibri" panose="020F0502020204030204" pitchFamily="34" charset="0"/>
                <a:cs typeface="Calibri" panose="020F0502020204030204" pitchFamily="34" charset="0"/>
              </a:rPr>
              <a:t>Pædagogiske kompetencer</a:t>
            </a:r>
          </a:p>
          <a:p>
            <a:pPr marL="285750" indent="-285750">
              <a:lnSpc>
                <a:spcPct val="150000"/>
              </a:lnSpc>
              <a:buFont typeface="Arial" panose="020B0604020202020204" pitchFamily="34" charset="0"/>
              <a:buChar char="•"/>
              <a:defRPr/>
            </a:pPr>
            <a:r>
              <a:rPr lang="da-DK" sz="1600">
                <a:solidFill>
                  <a:srgbClr val="333333"/>
                </a:solidFill>
                <a:ea typeface="Calibri"/>
                <a:cs typeface="Calibri"/>
              </a:rPr>
              <a:t>Patient </a:t>
            </a:r>
            <a:r>
              <a:rPr lang="da-DK" sz="1600" err="1">
                <a:solidFill>
                  <a:srgbClr val="333333"/>
                </a:solidFill>
                <a:ea typeface="Calibri"/>
                <a:cs typeface="Calibri"/>
              </a:rPr>
              <a:t>empowerment</a:t>
            </a:r>
            <a:endParaRPr lang="da-DK" sz="1600">
              <a:solidFill>
                <a:srgbClr val="333333"/>
              </a:solidFill>
              <a:ea typeface="Calibri"/>
              <a:cs typeface="Calibri"/>
            </a:endParaRPr>
          </a:p>
          <a:p>
            <a:pPr marL="285750" indent="-285750">
              <a:buFont typeface="Arial" panose="020B0604020202020204" pitchFamily="34" charset="0"/>
              <a:buChar char="•"/>
              <a:defRPr/>
            </a:pPr>
            <a:endParaRPr lang="da-DK">
              <a:solidFill>
                <a:srgbClr val="333333"/>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defRPr/>
            </a:pPr>
            <a:endParaRPr lang="da-DK">
              <a:solidFill>
                <a:srgbClr val="333333"/>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defRPr/>
            </a:pPr>
            <a:r>
              <a:rPr lang="da-DK" sz="1200" i="1">
                <a:solidFill>
                  <a:srgbClr val="333333"/>
                </a:solidFill>
                <a:effectLst/>
                <a:ea typeface="Times New Roman" panose="02020603050405020304" pitchFamily="18" charset="0"/>
              </a:rPr>
              <a:t>Omsorg, håb, trøst og lindring vil fortsat være en kerneopgave – også i de virtuelle kontakter med patienterne</a:t>
            </a:r>
            <a:endParaRPr lang="da-DK" sz="1200" i="1">
              <a:effectLst/>
              <a:ea typeface="Times New Roman" panose="02020603050405020304" pitchFamily="18" charset="0"/>
            </a:endParaRPr>
          </a:p>
          <a:p>
            <a:pPr marL="285750" indent="-285750">
              <a:buFont typeface="Arial" panose="020B0604020202020204" pitchFamily="34" charset="0"/>
              <a:buChar char="•"/>
              <a:defRPr/>
            </a:pPr>
            <a:endParaRPr lang="da-DK">
              <a:solidFill>
                <a:srgbClr val="333333"/>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defRPr/>
            </a:pPr>
            <a:endParaRPr lang="da-DK"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kstfelt 11">
            <a:extLst>
              <a:ext uri="{FF2B5EF4-FFF2-40B4-BE49-F238E27FC236}">
                <a16:creationId xmlns:a16="http://schemas.microsoft.com/office/drawing/2014/main" id="{A9459905-72A8-04C3-4AF8-A92A04EC4FC8}"/>
              </a:ext>
            </a:extLst>
          </p:cNvPr>
          <p:cNvSpPr txBox="1"/>
          <p:nvPr/>
        </p:nvSpPr>
        <p:spPr>
          <a:xfrm>
            <a:off x="1559496" y="573117"/>
            <a:ext cx="10401874" cy="876787"/>
          </a:xfrm>
          <a:prstGeom prst="rect">
            <a:avLst/>
          </a:prstGeom>
          <a:noFill/>
        </p:spPr>
        <p:txBody>
          <a:bodyPr wrap="square" lIns="0" tIns="0" rIns="0" bIns="0" rtlCol="0">
            <a:noAutofit/>
          </a:bodyPr>
          <a:lstStyle/>
          <a:p>
            <a:r>
              <a:rPr lang="da-DK" sz="2800" b="1"/>
              <a:t>Kompetencer i fremtiden</a:t>
            </a:r>
          </a:p>
        </p:txBody>
      </p:sp>
      <p:grpSp>
        <p:nvGrpSpPr>
          <p:cNvPr id="17" name="Gruppe 16">
            <a:extLst>
              <a:ext uri="{FF2B5EF4-FFF2-40B4-BE49-F238E27FC236}">
                <a16:creationId xmlns:a16="http://schemas.microsoft.com/office/drawing/2014/main" id="{4D2DA763-761D-EE54-807D-9BCE31C9E03A}"/>
              </a:ext>
            </a:extLst>
          </p:cNvPr>
          <p:cNvGrpSpPr/>
          <p:nvPr/>
        </p:nvGrpSpPr>
        <p:grpSpPr>
          <a:xfrm>
            <a:off x="7074369" y="6020101"/>
            <a:ext cx="2395006" cy="833862"/>
            <a:chOff x="5480308" y="5775652"/>
            <a:chExt cx="2703924" cy="1091293"/>
          </a:xfrm>
        </p:grpSpPr>
        <p:pic>
          <p:nvPicPr>
            <p:cNvPr id="6" name="Billede 5">
              <a:extLst>
                <a:ext uri="{FF2B5EF4-FFF2-40B4-BE49-F238E27FC236}">
                  <a16:creationId xmlns:a16="http://schemas.microsoft.com/office/drawing/2014/main" id="{D4985FE4-2F19-ED24-FE0F-99969CDEF81F}"/>
                </a:ext>
              </a:extLst>
            </p:cNvPr>
            <p:cNvPicPr>
              <a:picLocks noChangeAspect="1"/>
            </p:cNvPicPr>
            <p:nvPr/>
          </p:nvPicPr>
          <p:blipFill>
            <a:blip r:embed="rId3"/>
            <a:stretch>
              <a:fillRect/>
            </a:stretch>
          </p:blipFill>
          <p:spPr>
            <a:xfrm>
              <a:off x="5480308" y="5790650"/>
              <a:ext cx="767576" cy="1052736"/>
            </a:xfrm>
            <a:prstGeom prst="rect">
              <a:avLst/>
            </a:prstGeom>
          </p:spPr>
        </p:pic>
        <p:pic>
          <p:nvPicPr>
            <p:cNvPr id="14" name="Billede 13">
              <a:extLst>
                <a:ext uri="{FF2B5EF4-FFF2-40B4-BE49-F238E27FC236}">
                  <a16:creationId xmlns:a16="http://schemas.microsoft.com/office/drawing/2014/main" id="{57AE86B0-6F09-90DA-F8C3-3130C9CD81EF}"/>
                </a:ext>
              </a:extLst>
            </p:cNvPr>
            <p:cNvPicPr>
              <a:picLocks noChangeAspect="1"/>
            </p:cNvPicPr>
            <p:nvPr/>
          </p:nvPicPr>
          <p:blipFill rotWithShape="1">
            <a:blip r:embed="rId4"/>
            <a:srcRect l="14201"/>
            <a:stretch/>
          </p:blipFill>
          <p:spPr>
            <a:xfrm>
              <a:off x="6308155" y="5791886"/>
              <a:ext cx="935975" cy="1051500"/>
            </a:xfrm>
            <a:prstGeom prst="rect">
              <a:avLst/>
            </a:prstGeom>
          </p:spPr>
        </p:pic>
        <p:pic>
          <p:nvPicPr>
            <p:cNvPr id="16" name="Billede 15">
              <a:extLst>
                <a:ext uri="{FF2B5EF4-FFF2-40B4-BE49-F238E27FC236}">
                  <a16:creationId xmlns:a16="http://schemas.microsoft.com/office/drawing/2014/main" id="{1B5A6E66-C298-B1B3-4282-47263E43F325}"/>
                </a:ext>
              </a:extLst>
            </p:cNvPr>
            <p:cNvPicPr>
              <a:picLocks noChangeAspect="1"/>
            </p:cNvPicPr>
            <p:nvPr/>
          </p:nvPicPr>
          <p:blipFill>
            <a:blip r:embed="rId5"/>
            <a:stretch>
              <a:fillRect/>
            </a:stretch>
          </p:blipFill>
          <p:spPr>
            <a:xfrm>
              <a:off x="7304401" y="5775652"/>
              <a:ext cx="879831" cy="1091293"/>
            </a:xfrm>
            <a:prstGeom prst="rect">
              <a:avLst/>
            </a:prstGeom>
          </p:spPr>
        </p:pic>
      </p:grpSp>
      <p:pic>
        <p:nvPicPr>
          <p:cNvPr id="5" name="Picture 4">
            <a:extLst>
              <a:ext uri="{FF2B5EF4-FFF2-40B4-BE49-F238E27FC236}">
                <a16:creationId xmlns:a16="http://schemas.microsoft.com/office/drawing/2014/main" id="{1B28CAF5-A20E-DBFE-0E3A-097DDAF0E06A}"/>
              </a:ext>
            </a:extLst>
          </p:cNvPr>
          <p:cNvPicPr>
            <a:picLocks noChangeAspect="1"/>
          </p:cNvPicPr>
          <p:nvPr/>
        </p:nvPicPr>
        <p:blipFill>
          <a:blip r:embed="rId6"/>
          <a:srcRect l="-56" t="20415" r="191" b="17903"/>
          <a:stretch>
            <a:fillRect/>
          </a:stretch>
        </p:blipFill>
        <p:spPr>
          <a:xfrm>
            <a:off x="7625728" y="-3100"/>
            <a:ext cx="4566772" cy="4230159"/>
          </a:xfrm>
          <a:prstGeom prst="pentagon">
            <a:avLst/>
          </a:prstGeom>
        </p:spPr>
      </p:pic>
    </p:spTree>
    <p:extLst>
      <p:ext uri="{BB962C8B-B14F-4D97-AF65-F5344CB8AC3E}">
        <p14:creationId xmlns:p14="http://schemas.microsoft.com/office/powerpoint/2010/main" val="890199243"/>
      </p:ext>
    </p:extLst>
  </p:cSld>
  <p:clrMapOvr>
    <a:masterClrMapping/>
  </p:clrMapOvr>
</p:sld>
</file>

<file path=ppt/theme/theme1.xml><?xml version="1.0" encoding="utf-8"?>
<a:theme xmlns:a="http://schemas.openxmlformats.org/drawingml/2006/main" name="REGION H Hospital PowerPoint Skabelon_DKfinal">
  <a:themeElements>
    <a:clrScheme name="Region Hovedstaden Blue">
      <a:dk1>
        <a:srgbClr val="333333"/>
      </a:dk1>
      <a:lt1>
        <a:srgbClr val="FFFFFF"/>
      </a:lt1>
      <a:dk2>
        <a:srgbClr val="575757"/>
      </a:dk2>
      <a:lt2>
        <a:srgbClr val="CCEBFA"/>
      </a:lt2>
      <a:accent1>
        <a:srgbClr val="99D7F6"/>
      </a:accent1>
      <a:accent2>
        <a:srgbClr val="333333"/>
      </a:accent2>
      <a:accent3>
        <a:srgbClr val="4DB9EF"/>
      </a:accent3>
      <a:accent4>
        <a:srgbClr val="666666"/>
      </a:accent4>
      <a:accent5>
        <a:srgbClr val="19A5EA"/>
      </a:accent5>
      <a:accent6>
        <a:srgbClr val="999999"/>
      </a:accent6>
      <a:hlink>
        <a:srgbClr val="19A5EA"/>
      </a:hlink>
      <a:folHlink>
        <a:srgbClr val="808080"/>
      </a:folHlink>
    </a:clrScheme>
    <a:fontScheme name="Region Hovedstaden">
      <a:majorFont>
        <a:latin typeface="Arial"/>
        <a:ea typeface=""/>
        <a:cs typeface=""/>
      </a:majorFont>
      <a:minorFont>
        <a:latin typeface="Arial"/>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F4A60"/>
        </a:solidFill>
        <a:ln w="9525">
          <a:solidFill>
            <a:srgbClr val="1F4A60"/>
          </a:solidFill>
        </a:ln>
      </a:spPr>
      <a:bodyPr lIns="0" tIns="0" rIns="0" bIns="0"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rgbClr val="1F293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defRPr dirty="0" err="1" smtClean="0"/>
        </a:defPPr>
      </a:lstStyle>
    </a:txDef>
  </a:objectDefaults>
  <a:extraClrSchemeLst/>
  <a:extLst>
    <a:ext uri="{05A4C25C-085E-4340-85A3-A5531E510DB2}">
      <thm15:themeFamily xmlns:thm15="http://schemas.microsoft.com/office/thememl/2012/main" name="20720 - powerpoint - skabelon" id="{00B55D69-0059-4EEE-9103-88AFA997B047}" vid="{7D5A92B7-AA15-461E-B146-86FB7E9CE802}"/>
    </a:ext>
  </a:extLst>
</a:theme>
</file>

<file path=ppt/theme/theme2.xml><?xml version="1.0" encoding="utf-8"?>
<a:theme xmlns:a="http://schemas.openxmlformats.org/drawingml/2006/main" name="1_REGION H Hospital PowerPoint Skabelon_DKfinal">
  <a:themeElements>
    <a:clrScheme name="Region Hovedstaden Blue">
      <a:dk1>
        <a:srgbClr val="333333"/>
      </a:dk1>
      <a:lt1>
        <a:srgbClr val="FFFFFF"/>
      </a:lt1>
      <a:dk2>
        <a:srgbClr val="575757"/>
      </a:dk2>
      <a:lt2>
        <a:srgbClr val="CCEBFA"/>
      </a:lt2>
      <a:accent1>
        <a:srgbClr val="99D7F6"/>
      </a:accent1>
      <a:accent2>
        <a:srgbClr val="333333"/>
      </a:accent2>
      <a:accent3>
        <a:srgbClr val="4DB9EF"/>
      </a:accent3>
      <a:accent4>
        <a:srgbClr val="666666"/>
      </a:accent4>
      <a:accent5>
        <a:srgbClr val="19A5EA"/>
      </a:accent5>
      <a:accent6>
        <a:srgbClr val="999999"/>
      </a:accent6>
      <a:hlink>
        <a:srgbClr val="19A5EA"/>
      </a:hlink>
      <a:folHlink>
        <a:srgbClr val="808080"/>
      </a:folHlink>
    </a:clrScheme>
    <a:fontScheme name="Region Hovedstaden">
      <a:majorFont>
        <a:latin typeface="Arial"/>
        <a:ea typeface=""/>
        <a:cs typeface=""/>
      </a:majorFont>
      <a:minorFont>
        <a:latin typeface="Arial"/>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F4A60"/>
        </a:solidFill>
        <a:ln w="9525">
          <a:solidFill>
            <a:srgbClr val="1F4A60"/>
          </a:solidFill>
        </a:ln>
      </a:spPr>
      <a:bodyPr lIns="0" tIns="0" rIns="0" bIns="0"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rgbClr val="1F293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defRPr dirty="0" err="1" smtClean="0"/>
        </a:defPPr>
      </a:lstStyle>
    </a:txDef>
  </a:objectDefaults>
  <a:extraClrSchemeLst/>
  <a:extLst>
    <a:ext uri="{05A4C25C-085E-4340-85A3-A5531E510DB2}">
      <thm15:themeFamily xmlns:thm15="http://schemas.microsoft.com/office/thememl/2012/main" name="1 styregruppemøde VSH nyt design" id="{102E4321-840F-4174-90D9-6A839EF2B326}" vid="{CF955371-B835-4188-A123-DFAEEBEEA2E6}"/>
    </a:ext>
  </a:extLst>
</a:theme>
</file>

<file path=ppt/theme/theme3.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Arial" panose="020B0604020202020204"/>
        <a:ea typeface=""/>
        <a:cs typeface=""/>
        <a:font script="Jpan" typeface="Arial"/>
        <a:font script="Hang" typeface="Arial"/>
        <a:font script="Hans" typeface="Arial"/>
        <a:font script="Hant" typeface="Arial"/>
        <a:font script="Arab" typeface="Arial"/>
        <a:font script="Hebr" typeface="Arial"/>
        <a:font script="Thai" typeface="Arial"/>
        <a:font script="Ethi" typeface="Arial"/>
        <a:font script="Beng" typeface="Arial"/>
        <a:font script="Gujr" typeface="Arial"/>
        <a:font script="Khmr" typeface="Arial"/>
        <a:font script="Knda" typeface="Arial"/>
        <a:font script="Guru" typeface="Arial"/>
        <a:font script="Cans" typeface="Arial"/>
        <a:font script="Cher" typeface="Arial"/>
        <a:font script="Yiii" typeface="Arial"/>
        <a:font script="Tibt" typeface="Arial"/>
        <a:font script="Thaa" typeface="Arial"/>
        <a:font script="Deva" typeface="Arial"/>
        <a:font script="Telu" typeface="Arial"/>
        <a:font script="Taml" typeface="Arial"/>
        <a:font script="Syrc" typeface="Arial"/>
        <a:font script="Orya" typeface="Arial"/>
        <a:font script="Mlym" typeface="Arial"/>
        <a:font script="Laoo" typeface="Arial"/>
        <a:font script="Sinh" typeface="Arial"/>
        <a:font script="Mong" typeface="Arial"/>
        <a:font script="Viet" typeface="Arial"/>
        <a:font script="Uigh" typeface="Arial"/>
        <a:font script="Geor" typeface="Arial"/>
      </a:majorFont>
      <a:minorFont>
        <a:latin typeface="Arial" panose="020B0604020202020204"/>
        <a:ea typeface=""/>
        <a:cs typeface=""/>
        <a:font script="Jpan" typeface="Arial"/>
        <a:font script="Hang" typeface="Arial"/>
        <a:font script="Hans" typeface="Arial"/>
        <a:font script="Hant" typeface="Arial"/>
        <a:font script="Arab" typeface="Arial"/>
        <a:font script="Hebr" typeface="Arial"/>
        <a:font script="Thai" typeface="Arial"/>
        <a:font script="Ethi" typeface="Arial"/>
        <a:font script="Beng" typeface="Arial"/>
        <a:font script="Gujr" typeface="Arial"/>
        <a:font script="Khmr" typeface="Arial"/>
        <a:font script="Knda" typeface="Arial"/>
        <a:font script="Guru" typeface="Arial"/>
        <a:font script="Cans" typeface="Arial"/>
        <a:font script="Cher" typeface="Arial"/>
        <a:font script="Yiii" typeface="Arial"/>
        <a:font script="Tibt" typeface="Arial"/>
        <a:font script="Thaa" typeface="Arial"/>
        <a:font script="Deva" typeface="Arial"/>
        <a:font script="Telu" typeface="Arial"/>
        <a:font script="Taml" typeface="Arial"/>
        <a:font script="Syrc" typeface="Arial"/>
        <a:font script="Orya" typeface="Arial"/>
        <a:font script="Mlym" typeface="Arial"/>
        <a:font script="Laoo" typeface="Arial"/>
        <a:font script="Sinh" typeface="Arial"/>
        <a:font script="Mong" typeface="Arial"/>
        <a:font script="Viet" typeface="Arial"/>
        <a:font script="Uigh" typeface="Arial"/>
        <a:font script="Geor" typeface="Arial"/>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2A15C4D513AE864083195713D29A44DB" ma:contentTypeVersion="23" ma:contentTypeDescription="Opret et nyt dokument." ma:contentTypeScope="" ma:versionID="9e8f5fa9de8bffa85ac928247ce23100">
  <xsd:schema xmlns:xsd="http://www.w3.org/2001/XMLSchema" xmlns:xs="http://www.w3.org/2001/XMLSchema" xmlns:p="http://schemas.microsoft.com/office/2006/metadata/properties" xmlns:ns2="eda59a4a-2a13-4df0-a236-ef94ea665ee4" xmlns:ns3="24367c95-0dde-405d-9506-7f069f116cf5" targetNamespace="http://schemas.microsoft.com/office/2006/metadata/properties" ma:root="true" ma:fieldsID="f805d87378f36b0c3857e78676c1ba64" ns2:_="" ns3:_="">
    <xsd:import namespace="eda59a4a-2a13-4df0-a236-ef94ea665ee4"/>
    <xsd:import namespace="24367c95-0dde-405d-9506-7f069f116cf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Location" minOccurs="0"/>
                <xsd:element ref="ns2:MediaServiceOCR"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da59a4a-2a13-4df0-a236-ef94ea665ee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Billedmærker" ma:readOnly="false" ma:fieldId="{5cf76f15-5ced-4ddc-b409-7134ff3c332f}" ma:taxonomyMulti="true" ma:sspId="71cde524-ba7a-46be-b0ef-b661dbc5c9b4" ma:termSetId="09814cd3-568e-fe90-9814-8d621ff8fb84" ma:anchorId="fba54fb3-c3e1-fe81-a776-ca4b69148c4d" ma:open="true" ma:isKeyword="false">
      <xsd:complexType>
        <xsd:sequence>
          <xsd:element ref="pc:Terms" minOccurs="0" maxOccurs="1"/>
        </xsd:sequence>
      </xsd:complexType>
    </xsd:element>
    <xsd:element name="MediaServiceLocation" ma:index="19" nillable="true" ma:displayName="Location" ma:indexed="true" ma:internalName="MediaServiceLocatio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4367c95-0dde-405d-9506-7f069f116cf5"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044451b3-5ff7-4db3-b298-77f0c43d2db9}" ma:internalName="TaxCatchAll" ma:showField="CatchAllData" ma:web="24367c95-0dde-405d-9506-7f069f116cf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10.xml><?xml version="1.0" encoding="utf-8"?>
<TemplafySlideTemplateConfiguration><![CDATA[{"documentContentValidatorConfiguration":{"enableDocumentContentValidator":false,"documentContentValidatorVersion":0},"elementsMetadata":[],"slideId":"636973038323624315","enableDocumentContentUpdater":true,"version":"1.3"}]]></TemplafySlideTemplateConfiguration>
</file>

<file path=customXml/item11.xml><?xml version="1.0" encoding="utf-8"?>
<?mso-contentType ?>
<FormTemplates xmlns="http://schemas.microsoft.com/sharepoint/v3/contenttype/forms">
  <Display>DocumentLibraryForm</Display>
  <Edit>DocumentLibraryForm</Edit>
  <New>DocumentLibraryForm</New>
</FormTemplates>
</file>

<file path=customXml/item12.xml><?xml version="1.0" encoding="utf-8"?>
<TemplafySlideTemplateConfiguration><![CDATA[{"documentContentValidatorConfiguration":{"enableDocumentContentValidator":false,"documentContentValidatorVersion":0},"elementsMetadata":[],"slideId":"637110650348665569","enableDocumentContentUpdater":true,"version":"1.3"}]]></TemplafySlideTemplateConfiguration>
</file>

<file path=customXml/item13.xml><?xml version="1.0" encoding="utf-8"?>
<TemplafySlideFormConfiguration><![CDATA[{"formFields":[],"formDataEntries":[]}]]></TemplafySlideFormConfiguration>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da59a4a-2a13-4df0-a236-ef94ea665ee4">
      <Terms xmlns="http://schemas.microsoft.com/office/infopath/2007/PartnerControls"/>
    </lcf76f155ced4ddcb4097134ff3c332f>
    <TaxCatchAll xmlns="24367c95-0dde-405d-9506-7f069f116cf5" xsi:nil="true"/>
  </documentManagement>
</p:properties>
</file>

<file path=customXml/item3.xml><?xml version="1.0" encoding="utf-8"?>
<TemplafySlideFormConfiguration><![CDATA[{"formFields":[],"formDataEntries":[]}]]></TemplafySlideFormConfiguration>
</file>

<file path=customXml/item4.xml><?xml version="1.0" encoding="utf-8"?>
<TemplafySlideFormConfiguration><![CDATA[{"formFields":[],"formDataEntries":[]}]]></TemplafySlideFormConfiguration>
</file>

<file path=customXml/item5.xml><?xml version="1.0" encoding="utf-8"?>
<TemplafyFormConfiguration><![CDATA[{"formFields":[{"required":false,"placeholder":"Præsentationens titel/beskrivelse (venstre sidefod)","lines":0,"type":"textBox","name":"PresentationTitle","label":"Titel/beskrivelse","helpTexts":{"prefix":"","postfix":""},"spacing":{},"fullyQualifiedName":"PresentationTitle"},{"required":false,"placeholder":"","lines":0,"type":"textBox","name":"Manuel_dato","label":"Dato","helpTexts":{"prefix":"Indsæt ønsket dato (fjerner brugernavnet)","postfix":""},"spacing":{},"fullyQualifiedName":"Manuel_dato"}],"formDataEntries":[{"name":"PresentationTitle","value":"rvUXMNoY7CmQS8PaZ03H35IJ+UzkoMbQ1SkfS8IcoNfiwjrhL3Kjbj8opyYZscy3ngD9N4e3Zw6sFHf95i8j8Q=="},{"name":"Manuel_dato","value":"FGFuWdIkY1IUbQj0Dn28qg=="}]}]]></TemplafyFormConfiguration>
</file>

<file path=customXml/item6.xml><?xml version="1.0" encoding="utf-8"?>
<TemplafyTemplateConfiguration><![CDATA[{"elementsMetadata":[{"type":"shape","id":"fc3b2b81-58fa-437b-a624-153ede79bc50","elementConfiguration":{"inheritDimensions":"inheritNone","width":"1.9 cm","height":"1.9 cm","disableUpdates":false,"type":"image"}},{"type":"shape","id":"090db01d-df6d-4187-b136-d7dea5fbba11","elementConfiguration":{"binding":"UserProfile.Office.Virksomhed_{{DocumentLanguage}}","disableUpdates":false,"type":"text"}},{"type":"shape","id":"1dd302e2-0678-4293-8776-1a08bc7729d4","elementConfiguration":{"binding":"UserProfile.CenterFreeText","visibility":{"action":"hide","binding":"UserProfile.Centers.CenterUI","operator":"notEquals","compareValue":"Intet valgt"},"disableUpdates":false,"type":"text"}},{"type":"shape","id":"16f45771-369a-468d-a481-339728193eda","elementConfiguration":{"binding":"UserProfile.Centers.Center_{{DocumentLanguage}}","visibility":{"action":"hide","binding":"UserProfile.Centers.CenterUI","operator":"equals","compareValue":"Intet valgt"},"disableUpdates":false,"type":"text"}},{"type":"shape","id":"b0f7f147-7140-48ea-ae0f-bc38955f45d0","elementConfiguration":{"binding":"Form.PresentationTitle","disableUpdates":false,"type":"text"}},{"type":"shape","id":"f4c91dcc-66cb-4ab1-85f2-628cb97ce966","elementConfiguration":{"inheritDimensions":"inheritNone","width":"1.9 cm","height":"1.9 cm","binding":"UserProfile.Office.LogoColor_DCU","disableUpdates":false,"type":"image"}},{"type":"shape","id":"567a657b-6c3c-4d91-a1fe-467e2210c7cc","elementConfiguration":{"inheritDimensions":"inheritNone","width":"3.68 cm","height":"1.17 cm","binding":"UserProfile.EkstraLogo.ExtraLogoPPNEGDCU_{{DocumentLanguage}}","disableUpdates":false,"type":"image"}},{"type":"shape","id":"d8b4249d-93b2-4de5-a420-17643ac7c8f0","elementConfiguration":{"inheritDimensions":"inheritNone","width":"2.42 cm","height":"2.5 cm","binding":"UserProfile.EkstraLogo.ExtraLogoFive_PP_DCU_{{DocumentLanguage}}","disableUpdates":false,"type":"image"}},{"type":"shape","id":"c0aab404-d8be-48e2-baf1-ff501e9a1d47","elementConfiguration":{"inheritDimensions":"inheritNone","width":"2.42 cm","height":"2.5 cm","binding":"UserProfile.EkstraLogo.ExtraLogoTwo_PP_DCU_{{DocumentLanguage}}","disableUpdates":false,"type":"image"}},{"type":"shape","id":"3b968da4-bfdd-412b-88af-514008840ef7","elementConfiguration":{"binding":"UserProfile.Name","visibility":{"action":"hide","binding":"Form.Manuel_dato","operator":"notEquals","compareValue":""},"disableUpdates":false,"type":"text"}},{"type":"shape","id":"ea14cc50-1f4c-47ba-80b7-05da00d049ee","elementConfiguration":{"binding":"Form.Manuel_dato","visibility":{"action":"hide","operator":"equals","compareValue":""},"disableUpdates":false,"type":"text"}},{"type":"shape","id":"b19cdeed-92d1-40e3-9b18-f3cdd4412f6a","elementConfiguration":{"inheritDimensions":"inheritNone","width":"6.05 cm","height":"1.9 cm","binding":"UserProfile.EkstraLogo.ExtraLogoSix_PP_DCU_{{DocumentLanguage}}","disableUpdates":false,"type":"image"}},{"type":"shape","id":"e9ff4a4c-114b-4967-8d9d-8bd3601e2f01","elementConfiguration":{"inheritDimensions":"inheritWidth","width":"1.91 cm","binding":"UserProfile.Office.LogoH_PP_DCU","disableUpdates":false,"type":"image"}},{"type":"shape","id":"84320372-3dc2-47fa-a553-79a97fbbf36b","elementConfiguration":{"binding":"UserProfile.Office.Virksomhed_{{DocumentLanguage}}","disableUpdates":false,"type":"text"}},{"type":"shape","id":"6ef8e688-3694-43b4-a29b-ce2f90b98584","elementConfiguration":{"binding":"UserProfile.CenterFreeText","visibility":{"action":"hide","binding":"UserProfile.Centers.CenterUI","operator":"notEquals","compareValue":"Intet valgt"},"disableUpdates":false,"type":"text"}},{"type":"shape","id":"3fe17a91-17e5-42fb-840d-b7ed886cd8ed","elementConfiguration":{"binding":"UserProfile.Centers.Center_{{DocumentLanguage}}","visibility":{"action":"hide","binding":"UserProfile.Centers.CenterUI","operator":"equals","compareValue":"Intet valgt"},"disableUpdates":false,"type":"text"}},{"type":"shape","id":"5b1efd78-d8a7-452c-98ef-082d15ed3f1c","elementConfiguration":{"binding":"Form.PresentationTitle","disableUpdates":false,"type":"text"}},{"type":"shape","id":"7a5edda1-9fae-4f0d-a25f-67688f48b1e7","elementConfiguration":{"inheritDimensions":"inheritNone","width":"2.42 cm","height":"2.5 cm","binding":"UserProfile.EkstraLogo.ExtraLogoFive_PP_DCU_{{DocumentLanguage}}","disableUpdates":false,"type":"image"}},{"type":"shape","id":"742c74d4-8dac-4c79-8e33-d276f593e187","elementConfiguration":{"inheritDimensions":"inheritNone","width":"2.42 cm","height":"2.5 cm","binding":"UserProfile.EkstraLogo.ExtraLogoTwo_PP_DCU_{{DocumentLanguage}}","disableUpdates":false,"type":"image"}},{"type":"shape","id":"867e51a3-40da-4c53-a9f4-4e2fab7ba078","elementConfiguration":{"binding":"UserProfile.Name","visibility":{"action":"hide","binding":"Form.Manuel_dato","operator":"notEquals","compareValue":""},"disableUpdates":false,"type":"text"}},{"type":"shape","id":"8d36ca54-c6c6-4c23-b96f-8013b7093367","elementConfiguration":{"binding":"Form.Manuel_dato","visibility":{"action":"hide","operator":"equals","compareValue":""},"disableUpdates":false,"type":"text"}},{"type":"shape","id":"8df51524-3d00-4bb3-b3fd-700f32e8913c","elementConfiguration":{"inheritDimensions":"inheritNone","width":"1.9 cm","height":"19.05 cm","binding":"UserProfile.Office.LogoColor_DCU","disableUpdates":false,"type":"image"}},{"type":"shape","id":"0c1806a6-5dcf-4f9d-b67a-c2fa0f7c10db","elementConfiguration":{"inheritDimensions":"inheritNone","width":"3.68 cm","height":"1.17 cm","binding":"UserProfile.EkstraLogo.ExtraLogoPPNEGDCU_{{DocumentLanguage}}","disableUpdates":false,"type":"image"}},{"type":"shape","id":"78390456-4be5-47a8-b8ad-4ad18ee4c451","elementConfiguration":{"inheritDimensions":"inheritNone","width":"6.05 cm","height":"1.9 cm","binding":"UserProfile.EkstraLogo.ExtraLogoSix_PP_DCU_{{DocumentLanguage}}","disableUpdates":false,"type":"image"}},{"type":"shape","id":"768aec04-7cf6-4dff-a881-4108aaf10990","elementConfiguration":{"inheritDimensions":"inheritWidth","width":"1.91 cm","binding":"UserProfile.Office.LogoH_PP_DCU","disableUpdates":false,"type":"image"}},{"type":"shape","id":"f4401f6e-5f42-4084-82bd-e5bfc2248dea","elementConfiguration":{"binding":"UserProfile.Office.Virksomhed_{{DocumentLanguage}}","disableUpdates":false,"type":"text"}},{"type":"shape","id":"b59c37cb-1c7c-4455-9ac7-af40e773e90a","elementConfiguration":{"binding":"UserProfile.CenterFreeText","visibility":{"action":"hide","binding":"UserProfile.Centers.CenterUI","operator":"notEquals","compareValue":"Intet valgt"},"disableUpdates":false,"type":"text"}},{"type":"shape","id":"cb491621-a8f7-4002-bd0c-7e71e9d3dcd0","elementConfiguration":{"binding":"UserProfile.Centers.Center_{{DocumentLanguage}}","visibility":{"action":"hide","binding":"UserProfile.Centers.CenterUI","operator":"equals","compareValue":"Intet valgt"},"disableUpdates":false,"type":"text"}},{"type":"shape","id":"090b1799-7195-446c-96d4-08eac2ff0b49","elementConfiguration":{"binding":"Form.PresentationTitle","disableUpdates":false,"type":"text"}},{"type":"shape","id":"5c11e66f-7268-4af8-be0f-521d27e64929","elementConfiguration":{"inheritDimensions":"inheritNone","width":"1.9 cm","height":"1.9 cm","binding":"UserProfile.Office.LogoColor_DCU","disableUpdates":false,"type":"image"}},{"type":"shape","id":"026f8cf4-84c4-4b90-9fc2-a7f40724d7e4","elementConfiguration":{"inheritDimensions":"inheritNone","width":"3.68 cm","height":"1.17 cm","binding":"UserProfile.EkstraLogo.ExtraLogoPPNEGDCU_{{DocumentLanguage}}","disableUpdates":false,"type":"image"}},{"type":"shape","id":"34405d53-f82f-4802-a1dd-781b2c88fe1e","elementConfiguration":{"inheritDimensions":"inheritNone","width":"2.42 cm","height":"2.5 cm","binding":"UserProfile.EkstraLogo.ExtraLogoFive_PP_DCU_{{DocumentLanguage}}","disableUpdates":false,"type":"image"}},{"type":"shape","id":"13f840b6-3259-4307-a603-7fbaff928992","elementConfiguration":{"inheritDimensions":"inheritNone","width":"2.42 cm","height":"2.5 cm","binding":"UserProfile.EkstraLogo.ExtraLogoTwo_PP_DCU_{{DocumentLanguage}}","disableUpdates":false,"type":"image"}},{"type":"shape","id":"09f0f136-cadd-4abe-9e2c-d48ef28565b7","elementConfiguration":{"binding":"UserProfile.Name","visibility":{"action":"hide","binding":"Form.Manuel_dato","operator":"notEquals","compareValue":""},"disableUpdates":false,"type":"text"}},{"type":"shape","id":"913d4e9a-3407-47aa-a94e-f03a3d6d95b4","elementConfiguration":{"binding":"Form.Manuel_dato","visibility":{"action":"hide","operator":"equals","compareValue":""},"disableUpdates":false,"type":"text"}},{"type":"shape","id":"398c3291-c306-4e62-b0e1-3358814741a7","elementConfiguration":{"inheritDimensions":"inheritNone","width":"6.05 cm","height":"1.9 cm","binding":"UserProfile.EkstraLogo.ExtraLogoSix_PP_DCU_{{DocumentLanguage}}","disableUpdates":false,"type":"image"}},{"type":"shape","id":"0760955b-3315-4894-bdbe-4c632f3fb3b0","elementConfiguration":{"inheritDimensions":"inheritWidth","width":"1.91 cm","binding":"UserProfile.Office.LogoH_PP_DCU","disableUpdates":false,"type":"image"}},{"type":"shape","id":"a0209d2c-d85a-4a6f-b407-37f0001078ca","elementConfiguration":{"binding":"UserProfile.Office.Virksomhed_{{DocumentLanguage}}","disableUpdates":false,"type":"text"}},{"type":"shape","id":"17367216-ddd7-4abc-984c-11ae09213a70","elementConfiguration":{"binding":"UserProfile.CenterFreeText","visibility":{"action":"hide","binding":"UserProfile.Centers.CenterUI","operator":"notEquals","compareValue":"Intet valgt"},"disableUpdates":false,"type":"text"}},{"type":"shape","id":"718eaefb-27dd-4bca-810c-b5415ea94ad5","elementConfiguration":{"binding":"UserProfile.Centers.Center_{{DocumentLanguage}}","visibility":{"action":"hide","binding":"UserProfile.Centers.CenterUI","operator":"equals","compareValue":"Intet valgt"},"disableUpdates":false,"type":"text"}},{"type":"shape","id":"da76aed4-aa3b-4968-ad23-a1d3c89fc80e","elementConfiguration":{"binding":"Form.PresentationTitle","disableUpdates":false,"type":"text"}},{"type":"shape","id":"44f2dfc4-8446-47f3-a1a8-ea63b5d3052f","elementConfiguration":{"inheritDimensions":"inheritNone","width":"1.9 cm","height":"1.9 cm","binding":"UserProfile.Office.LogoColor_DCU","disableUpdates":false,"type":"image"}},{"type":"shape","id":"af9c8e60-1167-4cb9-8a5c-aef1106ced0d","elementConfiguration":{"inheritDimensions":"inheritNone","width":"3.68 cm","height":"1.17 cm","binding":"UserProfile.EkstraLogo.ExtraLogoPPNEGDCU_{{DocumentLanguage}}","disableUpdates":false,"type":"image"}},{"type":"shape","id":"ad0382aa-8419-4d34-8bed-35c6e3324b33","elementConfiguration":{"inheritDimensions":"inheritNone","width":"2.42 cm","height":"2.5 cm","binding":"UserProfile.EkstraLogo.ExtraLogoFive_PP_DCU_{{DocumentLanguage}}","disableUpdates":false,"type":"image"}},{"type":"shape","id":"6c2a3b9a-054d-4e8a-9c3b-3eb9d3ba657a","elementConfiguration":{"inheritDimensions":"inheritNone","width":"2.42 cm","height":"2.5 cm","binding":"UserProfile.EkstraLogo.ExtraLogoTwo_PP_DCU_{{DocumentLanguage}}","disableUpdates":false,"type":"image"}},{"type":"shape","id":"767535b0-a9a7-4094-b58f-f1ca6aa646ee","elementConfiguration":{"binding":"UserProfile.Name","visibility":{"action":"hide","binding":"Form.Manuel_dato","operator":"notEquals","compareValue":""},"disableUpdates":false,"type":"text"}},{"type":"shape","id":"3bc4fb1a-3e1b-49aa-8810-15645fdc8f40","elementConfiguration":{"binding":"Form.Manuel_dato","visibility":{"action":"hide","operator":"equals","compareValue":""},"disableUpdates":false,"type":"text"}},{"type":"shape","id":"a23d5d82-64fb-455e-bc3b-749f98b24667","elementConfiguration":{"inheritDimensions":"inheritNone","width":"6.05 cm","height":"1.9 cm","binding":"UserProfile.EkstraLogo.ExtraLogoSix_PP_DCU_{{DocumentLanguage}}","disableUpdates":false,"type":"image"}},{"type":"shape","id":"c4ced78d-f954-46fb-8955-00829cfe2ce8","elementConfiguration":{"inheritDimensions":"inheritWidth","width":"1.91 cm","binding":"UserProfile.Office.LogoH_PP_DCU","disableUpdates":false,"type":"image"}},{"type":"shape","id":"02521bcf-cd0a-47bf-bc2c-ffe34ca9f2e3","elementConfiguration":{"inheritDimensions":"inheritNone","width":"3.68 cm","height":"1.17 cm","binding":"UserProfile.EkstraLogo.ExtraLogoPPDCU_{{DocumentLanguage}}","disableUpdates":false,"type":"image"}},{"type":"shape","id":"940ad9c4-a21c-4c6c-9b85-cd1efcb478a1","elementConfiguration":{"binding":"UserProfile.Office.Virksomhed_{{DocumentLanguage}}","disableUpdates":false,"type":"text"}},{"type":"shape","id":"f4d3a49d-0dca-4a8f-87f2-945b653f3053","elementConfiguration":{"binding":"UserProfile.CenterFreeText","visibility":{"action":"hide","binding":"UserProfile.Centers.CenterUI","operator":"notEquals","compareValue":"Intet valgt"},"disableUpdates":false,"type":"text"}},{"type":"shape","id":"85e52c9d-0847-461c-a2b9-6da29249345c","elementConfiguration":{"binding":"UserProfile.Centers.Center_{{DocumentLanguage}}","visibility":{"action":"hide","binding":"UserProfile.Centers.CenterUI","operator":"equals","compareValue":"Intet valgt"},"disableUpdates":false,"type":"text"}},{"type":"shape","id":"f771eba9-04dc-4d63-841c-d0d9dc1b6a83","elementConfiguration":{"binding":"Form.PresentationTitle","disableUpdates":false,"type":"text"}},{"type":"shape","id":"915dfae6-1735-4f12-9f31-df7b5f8dd8c7","elementConfiguration":{"inheritDimensions":"inheritNone","width":"2.42 cm","height":"2.5 cm","binding":"UserProfile.EkstraLogo.ExtraLogoFive_PP_DCU_{{DocumentLanguage}}","disableUpdates":false,"type":"image"}},{"type":"shape","id":"2ed08c9e-adfe-4b86-bac8-57e5e24fcc10","elementConfiguration":{"inheritDimensions":"inheritNone","width":"2.42 cm","height":"2.5 cm","binding":"UserProfile.EkstraLogo.ExtraLogoTwo_PP_DCU_{{DocumentLanguage}}","disableUpdates":false,"type":"image"}},{"type":"shape","id":"cf4058b0-f6da-45a7-a544-f04bb37c79de","elementConfiguration":{"binding":"UserProfile.Name","visibility":{"action":"hide","binding":"Form.Manuel_dato","operator":"notEquals","compareValue":""},"disableUpdates":false,"type":"text"}},{"type":"shape","id":"5756a9e4-e858-43f6-a329-4d0dce3fe368","elementConfiguration":{"binding":"Form.Manuel_dato","visibility":{"action":"hide","operator":"equals","compareValue":""},"disableUpdates":false,"type":"text"}},{"type":"shape","id":"99a56f20-e913-4504-b76a-3ae625e66205","elementConfiguration":{"inheritDimensions":"inheritNone","width":"1.9 cm","height":"19.05 cm","binding":"UserProfile.Office.LogoColor_DCU","disableUpdates":false,"type":"image"}},{"type":"shape","id":"dd934297-0e87-4c2d-8424-fa867564fedd","elementConfiguration":{"inheritDimensions":"inheritNone","width":"6.05 cm","height":"1.9 cm","binding":"UserProfile.EkstraLogo.ExtraLogoSix_PP_DCU_{{DocumentLanguage}}","disableUpdates":false,"type":"image"}},{"type":"shape","id":"0c5fe655-4f45-4038-b281-374f88ac38e0","elementConfiguration":{"inheritDimensions":"inheritWidth","width":"1.91 cm","binding":"UserProfile.Office.LogoH_PP_DCU","disableUpdates":false,"type":"image"}},{"type":"shape","id":"73604656-e819-4483-a23b-398764d199dc","elementConfiguration":{"inheritDimensions":"inheritNone","width":"33.89 cm","height":"19.07 cm","binding":"UserProfile.Centers.VaelgKorrektSkabelon169DCU","disableUpdates":false,"type":"image"}},{"type":"shape","id":"30f97ef5-d6e5-4074-a415-0c662525a428","elementConfiguration":{"inheritDimensions":"inheritNone","width":"33.89 cm","height":"19.07 cm","binding":"UserProfile.Centers.VaelgKorrektSkabelon169DCU","disableUpdates":false,"type":"image"}},{"type":"shape","id":"03c7d31f-9929-4aeb-96d7-61e6faff8812","elementConfiguration":{"binding":"Form.PresentationTitle","disableUpdates":false,"type":"text"}},{"type":"shape","id":"9db00f11-d0d0-4ed9-b567-0d5aed571e2e","elementConfiguration":{"binding":"UserProfile.Name","visibility":{"action":"hide","binding":"Form.Manuel_dato","operator":"notEquals","compareValue":""},"disableUpdates":false,"type":"text"}},{"type":"shape","id":"d9391fb5-025c-41c6-ad67-484b1f81eaf3","elementConfiguration":{"inheritDimensions":"inheritNone","width":"3.68 cm","height":"1.17 cm","binding":"UserProfile.EkstraLogo.ExtraLogoPPNEGDCU_{{DocumentLanguage}}","disableUpdates":false,"type":"image"}},{"type":"shape","id":"799b3b9f-f4b0-4d28-9bad-c8c754a68d94","elementConfiguration":{"inheritDimensions":"inheritNone","width":"2.42 cm","height":"2.5 cm","binding":"UserProfile.EkstraLogo.ExtraLogoFive_PP_DCU_{{DocumentLanguage}}","disableUpdates":false,"type":"image"}},{"type":"shape","id":"30096ff4-511c-4c1c-afa4-6e56b1580d18","elementConfiguration":{"inheritDimensions":"inheritNone","width":"2.42 cm","height":"2.5 cm","binding":"UserProfile.EkstraLogo.ExtraLogoTwo_PP_DCU_{{DocumentLanguage}}","disableUpdates":false,"type":"image"}},{"type":"shape","id":"da2e44a0-4b6c-452b-aafc-4bbe6d059678","elementConfiguration":{"binding":"UserProfile.Office.Virksomhed_{{DocumentLanguage}}","disableUpdates":false,"type":"text"}},{"type":"shape","id":"ec38c52b-2a97-45cd-909c-a45a66b56757","elementConfiguration":{"binding":"UserProfile.CenterFreeText","visibility":{"action":"hide","binding":"UserProfile.Centers.CenterUI","operator":"notEquals","compareValue":"Intet valgt"},"disableUpdates":false,"type":"text"}},{"type":"shape","id":"33abd07c-091b-42a4-a0dd-1bacddae73f6","elementConfiguration":{"binding":"UserProfile.Centers.Center_{{DocumentLanguage}}","visibility":{"action":"hide","binding":"UserProfile.Centers.CenterUI","operator":"equals","compareValue":"Intet valgt","compareValues":[]},"disableUpdates":false,"type":"text"}},{"type":"shape","id":"2920952a-f471-4300-894e-04366d025829","elementConfiguration":{"binding":"Form.Manuel_dato","visibility":{"action":"hide","operator":"equals","compareValue":""},"disableUpdates":false,"type":"text"}},{"type":"shape","id":"3e8d1956-0742-4bfa-96bd-b89df2f71f97","elementConfiguration":{"inheritDimensions":"inheritNone","width":"1.9 cm","height":"19.05 cm","binding":"UserProfile.Office.LogoColor_DCU","disableUpdates":false,"type":"image"}},{"type":"shape","id":"05c3d552-f00c-43e3-9797-0d8dd9a3b3d8","elementConfiguration":{"inheritDimensions":"inheritNone","width":"6.05 cm","height":"1.9 cm","binding":"UserProfile.EkstraLogo.ExtraLogoSix_PP_DCU_{{DocumentLanguage}}","disableUpdates":false,"type":"image"}},{"type":"shape","id":"f8443822-478e-420e-9ec8-166d3c152fbb","elementConfiguration":{"inheritDimensions":"inheritWidth","width":"1.91 cm","binding":"UserProfile.Office.LogoH_PP_DCU","disableUpdates":false,"type":"image"}},{"type":"shape","id":"00ef6a9c-43bf-421e-aed4-c2f9d98e529b","elementConfiguration":{"inheritDimensions":"inheritNone","width":"33.89 cm","height":"19.07 cm","binding":"UserProfile.Centers.VaelgKorrektSkabelon169DCU","disableUpdates":false,"type":"image"}},{"type":"shape","id":"903a6a6f-774b-4e95-bd6f-a5126d2cb58f","elementConfiguration":{"inheritDimensions":"inheritNone","width":"33.89 cm","height":"19.07 cm","binding":"UserProfile.Centers.VaelgKorrektSkabelon169DCU","disableUpdates":false,"type":"image"}},{"type":"shape","id":"344d35fa-ee35-458f-bd31-27272d35a8e0","elementConfiguration":{"binding":"Form.PresentationTitle","disableUpdates":false,"type":"text"}},{"type":"shape","id":"e8eee640-5d3a-47b5-b3a1-8f648e57e4e1","elementConfiguration":{"binding":"UserProfile.Name","visibility":{"action":"hide","binding":"Form.Manuel_dato","operator":"notEquals","compareValue":""},"disableUpdates":false,"type":"text"}},{"type":"shape","id":"753ad818-dd20-4c1e-a0a1-a84a909c16a8","elementConfiguration":{"inheritDimensions":"inheritNone","width":"3.68 cm","height":"1.17 cm","binding":"UserProfile.EkstraLogo.ExtraLogoPPNEGDCU_{{DocumentLanguage}}","disableUpdates":false,"type":"image"}},{"type":"shape","id":"fa683139-e87a-4423-b784-8101042cff5f","elementConfiguration":{"inheritDimensions":"inheritNone","width":"2.42 cm","height":"2.5 cm","binding":"UserProfile.EkstraLogo.ExtraLogoFive_PP_DCU_{{DocumentLanguage}}","disableUpdates":false,"type":"image"}},{"type":"shape","id":"ced33818-eaa8-4fbc-b70f-5f407025c73f","elementConfiguration":{"inheritDimensions":"inheritNone","width":"2.42 cm","height":"2.5 cm","binding":"UserProfile.EkstraLogo.ExtraLogoTwo_PP_DCU_{{DocumentLanguage}}","disableUpdates":false,"type":"image"}},{"type":"shape","id":"1d368ef0-55d3-478d-88c0-41f61b3de1fc","elementConfiguration":{"binding":"UserProfile.Office.Virksomhed_{{DocumentLanguage}}","disableUpdates":false,"type":"text"}},{"type":"shape","id":"11f9a104-27b2-4095-ba5b-2fcbdb9ecbbf","elementConfiguration":{"binding":"UserProfile.CenterFreeText","visibility":{"action":"hide","binding":"UserProfile.Centers.CenterUI","operator":"notEquals","compareValue":"Intet valgt"},"disableUpdates":false,"type":"text"}},{"type":"shape","id":"ace66cf3-5e3c-41f2-b194-f314c9c49b4d","elementConfiguration":{"binding":"UserProfile.Centers.Center_{{DocumentLanguage}}","visibility":{"action":"hide","binding":"UserProfile.Centers.CenterUI","operator":"equals","compareValue":"Intet valgt","compareValues":[]},"disableUpdates":false,"type":"text"}},{"type":"shape","id":"9a7f1589-e303-43a4-b72b-0fb1c1dfcd0e","elementConfiguration":{"binding":"Form.Manuel_dato","visibility":{"action":"hide","operator":"equals","compareValue":""},"disableUpdates":false,"type":"text"}},{"type":"shape","id":"afc42b48-2049-4587-9577-2c46e9c8f2c3","elementConfiguration":{"inheritDimensions":"inheritNone","width":"1.9 cm","height":"19.05 cm","binding":"UserProfile.Office.LogoColor_DCU","disableUpdates":false,"type":"image"}},{"type":"shape","id":"e88f1f98-1c85-4ead-95c7-64be53199af4","elementConfiguration":{"inheritDimensions":"inheritNone","width":"6.05 cm","height":"1.9 cm","binding":"UserProfile.EkstraLogo.ExtraLogoSix_PP_DCU_{{DocumentLanguage}}","disableUpdates":false,"type":"image"}},{"type":"shape","id":"c45af7e0-1f1f-45f7-b815-ce7fe4eff764","elementConfiguration":{"inheritDimensions":"inheritWidth","width":"1.91 cm","binding":"UserProfile.Office.LogoH_PP_DCU","disableUpdates":false,"type":"image"}},{"type":"shape","id":"ce8f223a-70ac-49b8-9803-43099e68500f","elementConfiguration":{"binding":"UserProfile.Office.Virksomhed_{{DocumentLanguage}}","disableUpdates":false,"type":"text"}},{"type":"shape","id":"d9cdd619-a910-4b17-9ace-34bdf63c96b5","elementConfiguration":{"binding":"UserProfile.CenterFreeText","visibility":{"action":"hide","binding":"UserProfile.Centers.CenterUI","operator":"notEquals","compareValue":"Intet valgt","compareValues":[""]},"disableUpdates":false,"type":"text"}},{"type":"shape","id":"2b3ba66d-00fa-4bf3-a019-6258b10a7644","elementConfiguration":{"binding":"UserProfile.Centers.Center_{{DocumentLanguage}}","visibility":{"action":"hide","binding":"UserProfile.Centers.CenterUI","operator":"equals","compareValue":"Intet valgt"},"disableUpdates":false,"type":"text"}},{"type":"shape","id":"37408876-ce1c-4dff-b878-ae4510285267","elementConfiguration":{"binding":"Form.PresentationTitle","disableUpdates":false,"type":"text"}},{"type":"shape","id":"4cdc6b02-17f5-40c4-b93e-e755a5a995af","elementConfiguration":{"inheritDimensions":"inheritNone","width":"1.9 cm","height":"1.9 cm","binding":"UserProfile.Office.LogoColor_DCU","disableUpdates":false,"type":"image"}},{"type":"shape","id":"72d158e6-832b-45ea-93c6-e8c1646d7d22","elementConfiguration":{"inheritDimensions":"inheritNone","width":"3.68 cm","height":"1.17 cm","binding":"UserProfile.EkstraLogo.ExtraLogoPPNEGDCU_{{DocumentLanguage}}","disableUpdates":false,"type":"image"}},{"type":"shape","id":"fd13b3d6-6d63-4cd1-b5fd-556a6a2392c7","elementConfiguration":{"inheritDimensions":"inheritNone","width":"2.42 cm","height":"2.5 cm","binding":"UserProfile.EkstraLogo.ExtraLogoFive_PP_DCU_{{DocumentLanguage}}","disableUpdates":false,"type":"image"}},{"type":"shape","id":"85232a67-6722-45ce-8934-bf5b9b38ae68","elementConfiguration":{"inheritDimensions":"inheritNone","width":"2.42 cm","height":"2.5 cm","binding":"UserProfile.EkstraLogo.ExtraLogoTwo_PP_DCU_{{DocumentLanguage}}","disableUpdates":false,"type":"image"}},{"type":"shape","id":"15327a84-63fa-40ab-ad1b-19a529f6cdef","elementConfiguration":{"binding":"UserProfile.Name","visibility":{"action":"hide","binding":"Form.Manuel_dato","operator":"notEquals","compareValue":""},"disableUpdates":false,"type":"text"}},{"type":"shape","id":"0b2907d7-954c-463c-803a-bf22d2e6a706","elementConfiguration":{"binding":"Form.Manuel_dato","visibility":{"action":"hide","operator":"equals","compareValue":""},"disableUpdates":false,"type":"text"}},{"type":"shape","id":"9579fa3d-af1a-4ba8-bb2f-c79bac051ad2","elementConfiguration":{"inheritDimensions":"inheritNone","width":"6.05 cm","height":"1.9 cm","binding":"UserProfile.EkstraLogo.ExtraLogoSix_PP_DCU_{{DocumentLanguage}}","disableUpdates":false,"type":"image"}},{"type":"shape","id":"52df42d3-306d-422b-a628-fd5cb827fd94","elementConfiguration":{"inheritDimensions":"inheritWidth","width":"1.91 cm","binding":"UserProfile.Office.LogoH_PP_DCU","disableUpdates":false,"type":"image"}},{"type":"shape","id":"6c959ebb-889b-40d0-8974-af09c3c924f1","elementConfiguration":{"binding":"UserProfile.Office.Virksomhed_{{DocumentLanguage}}","disableUpdates":false,"type":"text"}},{"type":"shape","id":"a5a88606-4661-4fa4-aa5e-ef182853053e","elementConfiguration":{"binding":"UserProfile.CenterFreeText","visibility":{"action":"hide","binding":"UserProfile.Centers.CenterUI","operator":"notEquals","compareValue":"Intet valgt"},"disableUpdates":false,"type":"text"}},{"type":"shape","id":"aef65a08-e593-4364-a553-92cde55e7e91","elementConfiguration":{"binding":"UserProfile.Centers.Center_{{DocumentLanguage}}","visibility":{"action":"hide","binding":"UserProfile.Centers.CenterUI","operator":"equals","compareValue":"Intet valgt"},"disableUpdates":false,"type":"text"}},{"type":"shape","id":"7fa11372-d850-4da9-b593-897576f9db3f","elementConfiguration":{"binding":"Form.PresentationTitle","disableUpdates":false,"type":"text"}},{"type":"shape","id":"0b2849bf-f0eb-46d7-a3d5-36161ebaa14f","elementConfiguration":{"inheritDimensions":"inheritNone","width":"1.9 cm","height":"1.9 cm","binding":"UserProfile.Office.LogoColor_DCU","disableUpdates":false,"type":"image"}},{"type":"shape","id":"523cd3fc-9e18-46f4-af37-26aa1c601b4e","elementConfiguration":{"inheritDimensions":"inheritNone","width":"3.68 cm","height":"1.17 cm","binding":"UserProfile.EkstraLogo.ExtraLogoPPNEGDCU_{{DocumentLanguage}}","disableUpdates":false,"type":"image"}},{"type":"shape","id":"09ab0725-2a6f-4d8f-abd0-9d70d5f67457","elementConfiguration":{"inheritDimensions":"inheritNone","width":"2.42 cm","height":"2.5 cm","binding":"UserProfile.EkstraLogo.ExtraLogoFive_PP_DCU_{{DocumentLanguage}}","disableUpdates":false,"type":"image"}},{"type":"shape","id":"5859caf4-f611-4f24-997d-60f77e7a23db","elementConfiguration":{"inheritDimensions":"inheritNone","width":"2.42 cm","height":"2.5 cm","binding":"UserProfile.EkstraLogo.ExtraLogoTwo_PP_DCU_{{DocumentLanguage}}","disableUpdates":false,"type":"image"}},{"type":"shape","id":"5c7791a0-f9ce-4302-a79f-61d4f49da6af","elementConfiguration":{"binding":"UserProfile.Name","visibility":{"action":"hide","binding":"Form.Manuel_dato","operator":"notEquals","compareValue":""},"disableUpdates":false,"type":"text"}},{"type":"shape","id":"f90a31ae-b4bb-449b-baaf-4e97497db085","elementConfiguration":{"binding":"Form.Manuel_dato","visibility":{"action":"hide","operator":"equals","compareValue":""},"disableUpdates":false,"type":"text"}},{"type":"shape","id":"edf8d211-16cb-4c4a-bb35-3e990b82e78c","elementConfiguration":{"inheritDimensions":"inheritNone","width":"6.05 cm","height":"1.9 cm","binding":"UserProfile.EkstraLogo.ExtraLogoSix_PP_DCU_{{DocumentLanguage}}","disableUpdates":false,"type":"image"}},{"type":"shape","id":"b0ed8183-37c2-43af-9e41-4d4dc630c3e3","elementConfiguration":{"inheritDimensions":"inheritWidth","width":"1.91 cm","binding":"UserProfile.Office.LogoH_PP_DCU","disableUpdates":false,"type":"image"}},{"type":"shape","id":"9262440e-1afc-4e6f-86f6-3b2044b3b208","elementConfiguration":{"binding":"UserProfile.Office.Virksomhed_{{DocumentLanguage}}","disableUpdates":false,"type":"text"}},{"type":"shape","id":"dfc7a7aa-989d-45b5-b2b3-d5abc59ca2f6","elementConfiguration":{"binding":"UserProfile.CenterFreeText","visibility":{"action":"hide","binding":"UserProfile.Centers.CenterUI","operator":"notEquals","compareValue":"Intet valgt"},"disableUpdates":false,"type":"text"}},{"type":"shape","id":"16b6e288-96ac-4e82-952b-b77290b2c253","elementConfiguration":{"binding":"UserProfile.Centers.Center_{{DocumentLanguage}}","visibility":{"action":"hide","binding":"UserProfile.Centers.CenterUI","operator":"equals","compareValue":"Intet valgt"},"disableUpdates":false,"type":"text"}},{"type":"shape","id":"42ba045b-54c0-46be-ac34-35ffbda8f298","elementConfiguration":{"binding":"Form.PresentationTitle","disableUpdates":false,"type":"text"}},{"type":"shape","id":"ae8ec127-35ce-49cb-90f7-6aaec899eab5","elementConfiguration":{"inheritDimensions":"inheritNone","width":"1.9 cm","height":"1.9 cm","binding":"UserProfile.Office.LogoColor_DCU","disableUpdates":false,"type":"image"}},{"type":"shape","id":"acb2dbab-5a93-4bb2-b786-3c7b5db06f10","elementConfiguration":{"inheritDimensions":"inheritNone","width":"3.68 cm","height":"1.17 cm","binding":"UserProfile.EkstraLogo.ExtraLogoPPNEGDCU_{{DocumentLanguage}}","disableUpdates":false,"type":"image"}},{"type":"shape","id":"8b13bcc3-df97-44d4-bb91-f8ca6b74501a","elementConfiguration":{"inheritDimensions":"inheritNone","width":"2.42 cm","height":"2.5 cm","binding":"UserProfile.EkstraLogo.ExtraLogoFive_PP_DCU_{{DocumentLanguage}}","disableUpdates":false,"type":"image"}},{"type":"shape","id":"300dd2fb-bd98-4026-8e2d-fb7f8caf7201","elementConfiguration":{"inheritDimensions":"inheritNone","width":"2.42 cm","height":"2.5 cm","binding":"UserProfile.EkstraLogo.ExtraLogoTwo_PP_DCU_{{DocumentLanguage}}","disableUpdates":false,"type":"image"}},{"type":"shape","id":"45dd745d-a4f6-4532-aecc-1f0976a2745c","elementConfiguration":{"binding":"UserProfile.Name","visibility":{"action":"hide","binding":"Form.Manuel_dato","operator":"notEquals","compareValue":""},"disableUpdates":false,"type":"text"}},{"type":"shape","id":"73e96400-210c-460d-a045-4ef066a7554f","elementConfiguration":{"binding":"Form.Manuel_dato","visibility":{"action":"hide","operator":"equals","compareValue":""},"disableUpdates":false,"type":"text"}},{"type":"shape","id":"2cf83791-f8ba-48b5-bb93-dc3c90c27dba","elementConfiguration":{"inheritDimensions":"inheritNone","width":"6.05 cm","height":"1.9 cm","binding":"UserProfile.EkstraLogo.ExtraLogoSix_PP_DCU_{{DocumentLanguage}}","disableUpdates":false,"type":"image"}},{"type":"shape","id":"9231483a-11af-49af-8e22-cd0975d7c167","elementConfiguration":{"inheritDimensions":"inheritWidth","width":"1.91 cm","binding":"UserProfile.Office.LogoH_PP_DCU","disableUpdates":false,"type":"image"}},{"type":"shape","id":"f0b63192-b7c6-41b1-bead-69f6426f8d5c","elementConfiguration":{"inheritDimensions":"inheritNone","width":"1.9 cm","height":"19.05 cm","binding":"UserProfile.Office.LogoColor_DCU","disableUpdates":false,"type":"image"}},{"type":"shape","id":"96468999-c77f-4515-a5da-e958cf20be7c","elementConfiguration":{"inheritDimensions":"inheritNone","width":"3.68 cm","height":"1.17 cm","binding":"UserProfile.EkstraLogo.ExtraLogoPPNEGDCU_{{DocumentLanguage}}","disableUpdates":false,"type":"image"}},{"type":"shape","id":"d00773d3-2cac-449c-b571-10c715e317ef","elementConfiguration":{"binding":"UserProfile.Office.Virksomhed_{{DocumentLanguage}}","disableUpdates":false,"type":"text"}},{"type":"shape","id":"617403d8-f6c9-436f-9173-fd38fe20b270","elementConfiguration":{"binding":"UserProfile.CenterFreeText","visibility":{"action":"hide","binding":"UserProfile.Centers.CenterUI","operator":"notEquals","compareValue":"Intet valgt","compareValues":[""]},"disableUpdates":false,"type":"text"}},{"type":"shape","id":"df4641f6-0bbd-4143-bd49-707775992955","elementConfiguration":{"binding":"UserProfile.Centers.Center_{{DocumentLanguage}}","visibility":{"action":"hide","binding":"UserProfile.Centers.CenterUI","operator":"equals","compareValue":"Intet valgt"},"disableUpdates":false,"type":"text"}},{"type":"shape","id":"09d5785d-0d4f-4d18-af3c-57cf559a769c","elementConfiguration":{"binding":"Form.PresentationTitle","disableUpdates":false,"type":"text"}},{"type":"shape","id":"e644d83c-bfd7-4623-98c6-2045c8c14219","elementConfiguration":{"inheritDimensions":"inheritNone","width":"2.42 cm","height":"2.5 cm","binding":"UserProfile.EkstraLogo.ExtraLogoFive_PP_DCU_{{DocumentLanguage}}","disableUpdates":false,"type":"image"}},{"type":"shape","id":"7fdf7e00-b740-4b9b-ac53-62c34bb83d36","elementConfiguration":{"inheritDimensions":"inheritNone","width":"2.42 cm","height":"2.5 cm","binding":"UserProfile.EkstraLogo.ExtraLogoTwo_PP_DCU_{{DocumentLanguage}}","disableUpdates":false,"type":"image"}},{"type":"shape","id":"af4202b1-6b00-43da-ae4b-c21f5d5efd6c","elementConfiguration":{"binding":"UserProfile.Name","visibility":{"action":"hide","binding":"Form.Manuel_dato","operator":"notEquals","compareValue":""},"disableUpdates":false,"type":"text"}},{"type":"shape","id":"e7e23331-b218-49a9-a765-d1c3031d002f","elementConfiguration":{"binding":"Form.Manuel_dato","visibility":{"action":"hide","operator":"equals","compareValue":""},"disableUpdates":false,"type":"text"}},{"type":"shape","id":"90645de9-7405-406c-90a1-830e1fb36308","elementConfiguration":{"inheritDimensions":"inheritNone","width":"6.05 cm","height":"1.9 cm","binding":"UserProfile.EkstraLogo.ExtraLogoSixNEG_PP_DCU_{{DocumentLanguage}}","disableUpdates":false,"type":"image"}},{"type":"shape","id":"d1b2fad4-cf2e-4a4b-9e70-b638539be20b","elementConfiguration":{"inheritDimensions":"inheritWidth","width":"1.91 cm","binding":"UserProfile.Office.LogoH_PP_DCU","disableUpdates":false,"type":"image"}},{"type":"shape","id":"131a9d2a-4cfa-439a-b404-1b23b0eda2c8","elementConfiguration":{"binding":"UserProfile.Office.Virksomhed_{{DocumentLanguage}}","disableUpdates":false,"type":"text"}},{"type":"shape","id":"08c0286e-f906-4022-a537-3b5beb3a06b6","elementConfiguration":{"binding":"UserProfile.CenterFreeText","visibility":{"action":"hide","binding":"UserProfile.Centers.CenterUI","operator":"notEquals","compareValue":"Intet valgt"},"disableUpdates":false,"type":"text"}},{"type":"shape","id":"b38722a2-75b4-41d2-a69b-adae8a58243e","elementConfiguration":{"binding":"UserProfile.Centers.Center_{{DocumentLanguage}}","visibility":{"action":"hide","binding":"UserProfile.Centers.CenterUI","operator":"equals","compareValue":"Intet valgt"},"disableUpdates":false,"type":"text"}},{"type":"shape","id":"86816f2a-fcba-4543-a6ff-8831b6b88441","elementConfiguration":{"binding":"Form.PresentationTitle","disableUpdates":false,"type":"text"}},{"type":"shape","id":"d5e11c88-5d63-4c8a-8ede-e70323311a72","elementConfiguration":{"inheritDimensions":"inheritNone","width":"1.9 cm","height":"1.9 cm","binding":"UserProfile.Office.LogoColor_DCU","disableUpdates":false,"type":"image"}},{"type":"shape","id":"b88fbdd7-21ce-4bcd-92a5-176e85ab7489","elementConfiguration":{"inheritDimensions":"inheritNone","width":"3.68 cm","height":"1.17 cm","binding":"UserProfile.EkstraLogo.ExtraLogoPPNEGDCU_{{DocumentLanguage}}","disableUpdates":false,"type":"image"}},{"type":"shape","id":"cc9b7a16-8d6c-4fda-b4a1-386a067bc1b8","elementConfiguration":{"inheritDimensions":"inheritNone","width":"2.42 cm","height":"2.5 cm","binding":"UserProfile.EkstraLogo.ExtraLogoFive_PP_DCU_{{DocumentLanguage}}","disableUpdates":false,"type":"image"}},{"type":"shape","id":"1e07daf1-c58c-487f-b95f-b4cd226bfd0e","elementConfiguration":{"inheritDimensions":"inheritNone","width":"2.42 cm","height":"2.5 cm","binding":"UserProfile.EkstraLogo.ExtraLogoTwo_PP_DCU_{{DocumentLanguage}}","disableUpdates":false,"type":"image"}},{"type":"shape","id":"9017daf8-38a5-45d1-bcdd-203bca8d77a0","elementConfiguration":{"binding":"UserProfile.Name","visibility":{"action":"hide","binding":"Form.Manuel_dato","operator":"notEquals","compareValue":""},"disableUpdates":false,"type":"text"}},{"type":"shape","id":"9fd193ff-7fc9-4a3b-b78e-1f3e88fa9a8d","elementConfiguration":{"binding":"Form.Manuel_dato","visibility":{"action":"hide","operator":"equals","compareValue":""},"disableUpdates":false,"type":"text"}},{"type":"shape","id":"f5b856bb-c544-4a24-b8ff-41493d79ef85","elementConfiguration":{"inheritDimensions":"inheritNone","width":"6.05 cm","height":"1.9 cm","binding":"UserProfile.EkstraLogo.ExtraLogoSix_PP_DCU_{{DocumentLanguage}}","disableUpdates":false,"type":"image"}},{"type":"shape","id":"0859c93a-bc82-49b3-93d5-e072aaa04adb","elementConfiguration":{"inheritDimensions":"inheritWidth","width":"1.91 cm","binding":"UserProfile.Office.LogoH_PP_DCU","disableUpdates":false,"type":"image"}},{"type":"shape","id":"0750eff8-a333-41c2-9feb-ed0aeca7fc24","elementConfiguration":{"inheritDimensions":"inheritNone","width":"3.68 cm","height":"1.17 cm","binding":"UserProfile.EkstraLogo.ExtraLogoPPDCU_{{DocumentLanguage}}","disableUpdates":false,"type":"image"}},{"type":"shape","id":"14587df2-818a-453b-84e4-6cdde9860e89","elementConfiguration":{"binding":"UserProfile.Office.Virksomhed_{{DocumentLanguage}}","disableUpdates":false,"type":"text"}},{"type":"shape","id":"0ec6fbc7-c45b-4a52-abad-a6f7966299c0","elementConfiguration":{"binding":"UserProfile.CenterFreeText","visibility":{"action":"hide","binding":"UserProfile.Centers.CenterUI","operator":"notEquals","compareValue":"Intet valgt"},"disableUpdates":false,"type":"text"}},{"type":"shape","id":"31eb000c-df3f-4e9a-a09e-752a30c12f1f","elementConfiguration":{"binding":"UserProfile.Centers.Center_{{DocumentLanguage}}","visibility":{"action":"hide","binding":"UserProfile.Centers.CenterUI","operator":"equals","compareValue":"Intet valgt"},"disableUpdates":false,"type":"text"}},{"type":"shape","id":"739987ae-ef67-471b-97fc-72fdf0d85447","elementConfiguration":{"binding":"Form.PresentationTitle","disableUpdates":false,"type":"text"}},{"type":"shape","id":"a96dd730-4d84-4a91-aa24-f7c33ea519ee","elementConfiguration":{"inheritDimensions":"inheritNone","width":"2.42 cm","height":"2.5 cm","binding":"UserProfile.EkstraLogo.ExtraLogoFive_PP_DCU_{{DocumentLanguage}}","disableUpdates":false,"type":"image"}},{"type":"shape","id":"0f8c3d1c-ad79-4809-aae3-8dc5497682ae","elementConfiguration":{"inheritDimensions":"inheritNone","width":"2.42 cm","height":"2.5 cm","binding":"UserProfile.EkstraLogo.ExtraLogoTwo_PP_DCU_{{DocumentLanguage}}","disableUpdates":false,"type":"image"}},{"type":"shape","id":"54c36942-5297-459c-ae54-151a0934d1bd","elementConfiguration":{"binding":"UserProfile.Name","visibility":{"action":"hide","binding":"Form.Manuel_dato","operator":"notEquals","compareValue":""},"disableUpdates":false,"type":"text"}},{"type":"shape","id":"8d1254d1-d70e-4c2c-9d0f-488f449b55bd","elementConfiguration":{"binding":"Form.Manuel_dato","visibility":{"action":"hide","operator":"equals","compareValue":""},"disableUpdates":false,"type":"text"}},{"type":"shape","id":"05a93f9b-8fb3-41af-be3b-fa404eb3ce51","elementConfiguration":{"inheritDimensions":"inheritNone","width":"1.9 cm","height":"19.05 cm","binding":"UserProfile.Office.LogoColor_DCU","disableUpdates":false,"type":"image"}},{"type":"shape","id":"92abf630-1911-4d13-8807-d20ae5d95de9","elementConfiguration":{"inheritDimensions":"inheritNone","width":"6.05 cm","height":"1.9 cm","binding":"UserProfile.EkstraLogo.ExtraLogoSix_PP_DCU_{{DocumentLanguage}}","disableUpdates":false,"type":"image"}},{"type":"shape","id":"3ea8c204-1ae0-486d-aaba-071c5ed9fb8b","elementConfiguration":{"inheritDimensions":"inheritWidth","width":"1.91 cm","binding":"UserProfile.Office.LogoH_PP_DCU","disableUpdates":false,"type":"image"}},{"type":"shape","id":"e82b14d4-e6fc-42af-9163-1bdcbda199f7","elementConfiguration":{"binding":"UserProfile.Office.Virksomhed_{{DocumentLanguage}}","disableUpdates":false,"type":"text"}},{"type":"shape","id":"5e69d7eb-b04b-43ca-beb1-4bddb37179a0","elementConfiguration":{"binding":"UserProfile.CenterFreeText","visibility":{"action":"hide","binding":"UserProfile.Centers.CenterUI","operator":"notEquals","compareValue":"Intet valgt"},"disableUpdates":false,"type":"text"}},{"type":"shape","id":"899101d4-e884-415e-a7e3-d8a9e715c3ce","elementConfiguration":{"binding":"UserProfile.Centers.Center_{{DocumentLanguage}}","visibility":{"action":"hide","binding":"UserProfile.Centers.CenterUI","operator":"equals","compareValue":"Intet valgt"},"disableUpdates":false,"type":"text"}},{"type":"shape","id":"69d5cb62-de56-4544-808c-dbffc0ba96b4","elementConfiguration":{"binding":"Form.PresentationTitle","disableUpdates":false,"type":"text"}},{"type":"shape","id":"b074b57a-cdca-4f27-bfc2-84bee8f649bd","elementConfiguration":{"inheritDimensions":"inheritNone","width":"1.9 cm","height":"1.9 cm","binding":"UserProfile.Office.LogoColor_DCU","disableUpdates":false,"type":"image"}},{"type":"shape","id":"848fb900-fd8b-4a51-b734-f57869b85a06","elementConfiguration":{"inheritDimensions":"inheritNone","width":"3.68 cm","height":"1.17 cm","binding":"UserProfile.EkstraLogo.ExtraLogoPPNEGDCU_{{DocumentLanguage}}","disableUpdates":false,"type":"image"}},{"type":"shape","id":"35449be9-26dd-4f55-9c09-1e1266efce72","elementConfiguration":{"inheritDimensions":"inheritNone","width":"2.42 cm","height":"2.5 cm","binding":"UserProfile.EkstraLogo.ExtraLogoFive_PP_DCU_{{DocumentLanguage}}","disableUpdates":false,"type":"image"}},{"type":"shape","id":"f8c1380d-604f-4c4b-9f7d-96fc1ad229ed","elementConfiguration":{"inheritDimensions":"inheritNone","width":"2.42 cm","height":"2.5 cm","binding":"UserProfile.EkstraLogo.ExtraLogoTwo_PP_DCU_{{DocumentLanguage}}","disableUpdates":false,"type":"image"}},{"type":"shape","id":"52fd3d65-fb8b-47d6-973c-0bad00ab75e7","elementConfiguration":{"binding":"UserProfile.Name","visibility":{"action":"hide","binding":"Form.Manuel_dato","operator":"notEquals","compareValue":""},"disableUpdates":false,"type":"text"}},{"type":"shape","id":"76d2ac87-86dc-4452-8022-ccafece24fdb","elementConfiguration":{"binding":"Form.Manuel_dato","visibility":{"action":"hide","operator":"equals","compareValue":""},"disableUpdates":false,"type":"text"}},{"type":"shape","id":"08707420-90c9-478b-a13b-52ef4d8e19e3","elementConfiguration":{"inheritDimensions":"inheritNone","width":"6.05 cm","height":"1.9 cm","binding":"UserProfile.EkstraLogo.ExtraLogoSix_PP_DCU_{{DocumentLanguage}}","disableUpdates":false,"type":"image"}},{"type":"shape","id":"3d6dd958-d35a-48db-b20d-ec8c0cbb48be","elementConfiguration":{"inheritDimensions":"inheritWidth","width":"1.91 cm","binding":"UserProfile.Office.LogoH_PP_DCU","disableUpdates":false,"type":"image"}},{"type":"shape","id":"8b031485-da25-463a-a9cd-04e2fd1fd16e","elementConfiguration":{"inheritDimensions":"inheritNone","width":"1.9 cm","height":"1.9 cm","binding":"UserProfile.Office.LogoColor_DCU","disableUpdates":false,"type":"image"}},{"type":"shape","id":"038c2159-002f-427d-85c2-90960ee1109d","elementConfiguration":{"binding":"UserProfile.Office.Virksomhed_{{DocumentLanguage}}","disableUpdates":false,"type":"text"}},{"type":"shape","id":"ca273c6c-acb0-4b03-bac9-f9c364d28651","elementConfiguration":{"binding":"UserProfile.CenterFreeText","visibility":{"action":"hide","binding":"UserProfile.Centers.CenterUI","operator":"notEquals","compareValue":"Intet valgt"},"disableUpdates":false,"type":"text"}},{"type":"shape","id":"9b3113bd-3c78-4986-8de3-c5f8abf7a209","elementConfiguration":{"binding":"UserProfile.Centers.Center_{{DocumentLanguage}}","visibility":{"action":"hide","binding":"UserProfile.Centers.CenterUI","operator":"equals","compareValue":"Intet valgt"},"disableUpdates":false,"type":"text"}},{"type":"shape","id":"e0f4821f-2f54-4298-a78f-b98aa5dd1645","elementConfiguration":{"binding":"Form.PresentationTitle","disableUpdates":false,"type":"text"}},{"type":"shape","id":"9d78ea63-31ac-48f1-858e-2e9710508df4","elementConfiguration":{"inheritDimensions":"inheritNone","width":"3.68 cm","height":"1.17 cm","binding":"UserProfile.EkstraLogo.ExtraLogoPPNEGDCU_{{DocumentLanguage}}","disableUpdates":false,"type":"image"}},{"type":"shape","id":"5b08f9d0-85aa-43de-8cec-8f3065a302a3","elementConfiguration":{"inheritDimensions":"inheritNone","width":"2.42 cm","height":"2.5 cm","binding":"UserProfile.EkstraLogo.ExtraLogoFive_PP_DCU_{{DocumentLanguage}}","disableUpdates":false,"type":"image"}},{"type":"shape","id":"fd7cb863-b851-4024-9d29-5a99e2e1e11e","elementConfiguration":{"inheritDimensions":"inheritNone","width":"2.42 cm","height":"2.5 cm","binding":"UserProfile.EkstraLogo.ExtraLogoTwo_PP_DCU_{{DocumentLanguage}}","disableUpdates":false,"type":"image"}},{"type":"shape","id":"952281f6-f1ac-4fde-b79e-057238ad0927","elementConfiguration":{"binding":"UserProfile.Name","visibility":{"action":"hide","binding":"Form.Manuel_dato","operator":"notEquals","compareValue":""},"disableUpdates":false,"type":"text"}},{"type":"shape","id":"1d2e1ea9-5c81-4a2f-8c35-c25dca94b2bd","elementConfiguration":{"binding":"Form.Manuel_dato","visibility":{"action":"hide","operator":"equals","compareValue":""},"disableUpdates":false,"type":"text"}},{"type":"shape","id":"197e2c53-8795-497b-94c6-5ee280ca7d81","elementConfiguration":{"inheritDimensions":"inheritNone","width":"6.05 cm","height":"1.9 cm","binding":"UserProfile.EkstraLogo.ExtraLogoSix_PP_DCU_{{DocumentLanguage}}","disableUpdates":false,"type":"image"}},{"type":"shape","id":"22277930-812b-4614-863a-ebeb8207d1f5","elementConfiguration":{"inheritDimensions":"inheritWidth","width":"1.91 cm","binding":"UserProfile.Office.LogoH_PP_DCU","disableUpdates":false,"type":"image"}}],"transformationConfigurations":[{"colorTheme":"{{UserProfile.Office.ApplyColorTheme}}","originalColorThemeXml":"<a:clrScheme name=\"REGION H Hospital\" xmlns:a=\"http://schemas.openxmlformats.org/drawingml/2006/main\"><a:dk1><a:srgbClr val=\"333333\" /></a:dk1><a:lt1><a:srgbClr val=\"FFFFFF\" /></a:lt1><a:dk2><a:srgbClr val=\"575757\" /></a:dk2><a:lt2><a:srgbClr val=\"CCEBFA\" /></a:lt2><a:accent1><a:srgbClr val=\"99D7F6\" /></a:accent1><a:accent2><a:srgbClr val=\"333333\" /></a:accent2><a:accent3><a:srgbClr val=\"4DB9EF\" /></a:accent3><a:accent4><a:srgbClr val=\"666666\" /></a:accent4><a:accent5><a:srgbClr val=\"19A5EA\" /></a:accent5><a:accent6><a:srgbClr val=\"999999\" /></a:accent6><a:hlink><a:srgbClr val=\"0086CC\" /></a:hlink><a:folHlink><a:srgbClr val=\"808080\" /></a:folHlink></a:clrScheme>","disableUpdates":false,"type":"colorTheme"}],"templateName":"","templateDescription":"","enableDocumentContentUpdater":true,"version":"1.3"}]]></TemplafyTemplateConfiguration>
</file>

<file path=customXml/item7.xml><?xml version="1.0" encoding="utf-8"?>
<TemplafySlideTemplateConfiguration><![CDATA[{"documentContentValidatorConfiguration":{"enableDocumentContentValidator":false,"documentContentValidatorVersion":0},"elementsMetadata":[],"slideId":"637105359336269917","enableDocumentContentUpdater":true,"version":"1.3"}]]></TemplafySlideTemplateConfiguration>
</file>

<file path=customXml/item8.xml><?xml version="1.0" encoding="utf-8"?>
<TemplafySlideFormConfiguration><![CDATA[{"formFields":[],"formDataEntries":[]}]]></TemplafySlideFormConfiguration>
</file>

<file path=customXml/item9.xml><?xml version="1.0" encoding="utf-8"?>
<TemplafySlideTemplateConfiguration><![CDATA[{"documentContentValidatorConfiguration":{"enableDocumentContentValidator":false,"documentContentValidatorVersion":0},"elementsMetadata":[],"slideId":"636973038327532712","enableDocumentContentUpdater":true,"version":"1.3"}]]></TemplafySlideTemplateConfiguration>
</file>

<file path=customXml/itemProps1.xml><?xml version="1.0" encoding="utf-8"?>
<ds:datastoreItem xmlns:ds="http://schemas.openxmlformats.org/officeDocument/2006/customXml" ds:itemID="{05C05FAB-15E2-4ED5-BBDE-367E8D2E4960}">
  <ds:schemaRefs>
    <ds:schemaRef ds:uri="24367c95-0dde-405d-9506-7f069f116cf5"/>
    <ds:schemaRef ds:uri="eda59a4a-2a13-4df0-a236-ef94ea665ee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10.xml><?xml version="1.0" encoding="utf-8"?>
<ds:datastoreItem xmlns:ds="http://schemas.openxmlformats.org/officeDocument/2006/customXml" ds:itemID="{7FA764BE-93AE-4A1F-94F8-EB73EE3F6FA7}">
  <ds:schemaRefs/>
</ds:datastoreItem>
</file>

<file path=customXml/itemProps11.xml><?xml version="1.0" encoding="utf-8"?>
<ds:datastoreItem xmlns:ds="http://schemas.openxmlformats.org/officeDocument/2006/customXml" ds:itemID="{270A09F8-001C-4781-B635-4DCEEA5EE05C}">
  <ds:schemaRefs>
    <ds:schemaRef ds:uri="http://schemas.microsoft.com/sharepoint/v3/contenttype/forms"/>
  </ds:schemaRefs>
</ds:datastoreItem>
</file>

<file path=customXml/itemProps12.xml><?xml version="1.0" encoding="utf-8"?>
<ds:datastoreItem xmlns:ds="http://schemas.openxmlformats.org/officeDocument/2006/customXml" ds:itemID="{1D7E9E62-33BB-4D1B-A60A-11F6213652CE}">
  <ds:schemaRefs/>
</ds:datastoreItem>
</file>

<file path=customXml/itemProps13.xml><?xml version="1.0" encoding="utf-8"?>
<ds:datastoreItem xmlns:ds="http://schemas.openxmlformats.org/officeDocument/2006/customXml" ds:itemID="{7200C2A8-2F34-4CEB-AC93-8D1E85273CDA}">
  <ds:schemaRefs/>
</ds:datastoreItem>
</file>

<file path=customXml/itemProps2.xml><?xml version="1.0" encoding="utf-8"?>
<ds:datastoreItem xmlns:ds="http://schemas.openxmlformats.org/officeDocument/2006/customXml" ds:itemID="{F109A1FD-2796-494A-91E1-222B6EA7FA16}">
  <ds:schemaRefs>
    <ds:schemaRef ds:uri="24367c95-0dde-405d-9506-7f069f116cf5"/>
    <ds:schemaRef ds:uri="eda59a4a-2a13-4df0-a236-ef94ea665ee4"/>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BE8F26EB-1153-4B98-AAC3-D117DA0F337D}">
  <ds:schemaRefs/>
</ds:datastoreItem>
</file>

<file path=customXml/itemProps4.xml><?xml version="1.0" encoding="utf-8"?>
<ds:datastoreItem xmlns:ds="http://schemas.openxmlformats.org/officeDocument/2006/customXml" ds:itemID="{B518EF32-D7ED-4D8E-80D0-C33C01DB34BB}">
  <ds:schemaRefs/>
</ds:datastoreItem>
</file>

<file path=customXml/itemProps5.xml><?xml version="1.0" encoding="utf-8"?>
<ds:datastoreItem xmlns:ds="http://schemas.openxmlformats.org/officeDocument/2006/customXml" ds:itemID="{B0D2E709-FA3C-4E2D-A1F5-DD257C406372}">
  <ds:schemaRefs/>
</ds:datastoreItem>
</file>

<file path=customXml/itemProps6.xml><?xml version="1.0" encoding="utf-8"?>
<ds:datastoreItem xmlns:ds="http://schemas.openxmlformats.org/officeDocument/2006/customXml" ds:itemID="{978984FF-6C25-4FD4-85EA-2F9586C8CA61}">
  <ds:schemaRefs/>
</ds:datastoreItem>
</file>

<file path=customXml/itemProps7.xml><?xml version="1.0" encoding="utf-8"?>
<ds:datastoreItem xmlns:ds="http://schemas.openxmlformats.org/officeDocument/2006/customXml" ds:itemID="{026957DE-A263-4C3E-96D4-107DEBA1D471}">
  <ds:schemaRefs/>
</ds:datastoreItem>
</file>

<file path=customXml/itemProps8.xml><?xml version="1.0" encoding="utf-8"?>
<ds:datastoreItem xmlns:ds="http://schemas.openxmlformats.org/officeDocument/2006/customXml" ds:itemID="{5DFC8546-DDC8-489F-B7A8-6D524B97984E}">
  <ds:schemaRefs/>
</ds:datastoreItem>
</file>

<file path=customXml/itemProps9.xml><?xml version="1.0" encoding="utf-8"?>
<ds:datastoreItem xmlns:ds="http://schemas.openxmlformats.org/officeDocument/2006/customXml" ds:itemID="{E53D1538-2B10-42E3-B3A2-D052B27F0EF7}">
  <ds:schemaRefs/>
</ds:datastoreItem>
</file>

<file path=docProps/app.xml><?xml version="1.0" encoding="utf-8"?>
<Properties xmlns="http://schemas.openxmlformats.org/officeDocument/2006/extended-properties" xmlns:vt="http://schemas.openxmlformats.org/officeDocument/2006/docPropsVTypes">
  <Template>20720 - powerpoint - skabelon - final</Template>
  <TotalTime>0</TotalTime>
  <Words>2258</Words>
  <Application>Microsoft Office PowerPoint</Application>
  <PresentationFormat>Widescreen</PresentationFormat>
  <Paragraphs>200</Paragraphs>
  <Slides>13</Slides>
  <Notes>8</Notes>
  <HiddenSlides>0</HiddenSlides>
  <MMClips>0</MMClips>
  <ScaleCrop>false</ScaleCrop>
  <HeadingPairs>
    <vt:vector size="6" baseType="variant">
      <vt:variant>
        <vt:lpstr>Benyttede skrifttyper</vt:lpstr>
      </vt:variant>
      <vt:variant>
        <vt:i4>9</vt:i4>
      </vt:variant>
      <vt:variant>
        <vt:lpstr>Tema</vt:lpstr>
      </vt:variant>
      <vt:variant>
        <vt:i4>2</vt:i4>
      </vt:variant>
      <vt:variant>
        <vt:lpstr>Slidetitler</vt:lpstr>
      </vt:variant>
      <vt:variant>
        <vt:i4>13</vt:i4>
      </vt:variant>
    </vt:vector>
  </HeadingPairs>
  <TitlesOfParts>
    <vt:vector size="24" baseType="lpstr">
      <vt:lpstr>Arial</vt:lpstr>
      <vt:lpstr>AU Passata</vt:lpstr>
      <vt:lpstr>Calibri</vt:lpstr>
      <vt:lpstr>Georgia</vt:lpstr>
      <vt:lpstr>Helvetica</vt:lpstr>
      <vt:lpstr>Mari Office Book</vt:lpstr>
      <vt:lpstr>Symbol</vt:lpstr>
      <vt:lpstr>Times New Roman</vt:lpstr>
      <vt:lpstr>Wingdings</vt:lpstr>
      <vt:lpstr>REGION H Hospital PowerPoint Skabelon_DKfinal</vt:lpstr>
      <vt:lpstr>1_REGION H Hospital PowerPoint Skabelon_DKfinal</vt:lpstr>
      <vt:lpstr>Udfordringerne ved at flytte  specialiseret behandling hjem  og de kompetencemæssige krav,  det stiller til personale og patienter</vt:lpstr>
      <vt:lpstr>PowerPoint-præsentation</vt:lpstr>
      <vt:lpstr>PowerPoint-præsentation</vt:lpstr>
      <vt:lpstr>Tendenser</vt:lpstr>
      <vt:lpstr>Kulturelle udfordringer – mod og mindset</vt:lpstr>
      <vt:lpstr>Behandlingsansvar </vt:lpstr>
      <vt:lpstr>Kompetencer og ændrede roller</vt:lpstr>
      <vt:lpstr>Hjemmet som den fjerde sektor </vt:lpstr>
      <vt:lpstr>PowerPoint-præsentation</vt:lpstr>
      <vt:lpstr>Fremtidens behov  </vt:lpstr>
      <vt:lpstr>PowerPoint-præsentation</vt:lpstr>
      <vt:lpstr>PowerPoint-præsentation</vt:lpstr>
      <vt:lpstr>Tid til drøftelse</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Hvad nu hvis patienter i fremtiden kun behandles hjemme?</dc:title>
  <dc:creator>Hanne Stegemann Jensen</dc:creator>
  <cp:lastModifiedBy>Anne Abela</cp:lastModifiedBy>
  <cp:revision>90</cp:revision>
  <dcterms:created xsi:type="dcterms:W3CDTF">2023-09-27T06:43:57Z</dcterms:created>
  <dcterms:modified xsi:type="dcterms:W3CDTF">2026-04-16T12:36:13Z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by:">
    <vt:lpwstr>www.skabelondesign.dk</vt:lpwstr>
  </property>
  <property fmtid="{D5CDD505-2E9C-101B-9397-08002B2CF9AE}" pid="3" name="TemplafyTimeStamp">
    <vt:lpwstr>2020-02-20T15:06:21.6934690Z</vt:lpwstr>
  </property>
  <property fmtid="{D5CDD505-2E9C-101B-9397-08002B2CF9AE}" pid="4" name="TemplafyTenantId">
    <vt:lpwstr>regionh</vt:lpwstr>
  </property>
  <property fmtid="{D5CDD505-2E9C-101B-9397-08002B2CF9AE}" pid="5" name="TemplafyTemplateId">
    <vt:lpwstr>636933321759797439</vt:lpwstr>
  </property>
  <property fmtid="{D5CDD505-2E9C-101B-9397-08002B2CF9AE}" pid="6" name="TemplafyUserProfileId">
    <vt:lpwstr>636730232399681282</vt:lpwstr>
  </property>
  <property fmtid="{D5CDD505-2E9C-101B-9397-08002B2CF9AE}" pid="7" name="TemplafyLanguageCode">
    <vt:lpwstr>da-DK</vt:lpwstr>
  </property>
  <property fmtid="{D5CDD505-2E9C-101B-9397-08002B2CF9AE}" pid="8" name="ContentTypeId">
    <vt:lpwstr>0x0101002A15C4D513AE864083195713D29A44DB</vt:lpwstr>
  </property>
  <property fmtid="{D5CDD505-2E9C-101B-9397-08002B2CF9AE}" pid="9" name="MediaServiceImageTags">
    <vt:lpwstr/>
  </property>
</Properties>
</file>