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421" r:id="rId2"/>
    <p:sldId id="259" r:id="rId3"/>
    <p:sldId id="411" r:id="rId4"/>
    <p:sldId id="277" r:id="rId5"/>
    <p:sldId id="288" r:id="rId6"/>
    <p:sldId id="283" r:id="rId7"/>
    <p:sldId id="270" r:id="rId8"/>
    <p:sldId id="291" r:id="rId9"/>
    <p:sldId id="289" r:id="rId10"/>
    <p:sldId id="290" r:id="rId11"/>
    <p:sldId id="293" r:id="rId12"/>
    <p:sldId id="266" r:id="rId13"/>
    <p:sldId id="296" r:id="rId14"/>
    <p:sldId id="422" r:id="rId15"/>
    <p:sldId id="423" r:id="rId16"/>
    <p:sldId id="410" r:id="rId17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8D506134-390D-4FEB-A319-63B5B7F40C0E}">
          <p14:sldIdLst>
            <p14:sldId id="421"/>
            <p14:sldId id="259"/>
            <p14:sldId id="411"/>
            <p14:sldId id="277"/>
            <p14:sldId id="288"/>
            <p14:sldId id="283"/>
            <p14:sldId id="270"/>
            <p14:sldId id="291"/>
            <p14:sldId id="289"/>
            <p14:sldId id="290"/>
            <p14:sldId id="293"/>
            <p14:sldId id="266"/>
            <p14:sldId id="296"/>
            <p14:sldId id="422"/>
            <p14:sldId id="423"/>
            <p14:sldId id="4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7D00"/>
    <a:srgbClr val="DE8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A71A3C-09CC-410C-8834-061935EAEBE1}" v="10" dt="2026-04-20T13:39:50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45763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a Aalbæk" userId="d639a5e6-8c41-4ae1-ae9c-b9be7fb74c05" providerId="ADAL" clId="{C8CAC6A6-D33B-454C-92CB-D977662C2D7F}"/>
    <pc:docChg chg="delSld modSld sldOrd delSection modSection modNotesMaster">
      <pc:chgData name="Tina Aalbæk" userId="d639a5e6-8c41-4ae1-ae9c-b9be7fb74c05" providerId="ADAL" clId="{C8CAC6A6-D33B-454C-92CB-D977662C2D7F}" dt="2026-04-20T13:39:50.404" v="26"/>
      <pc:docMkLst>
        <pc:docMk/>
      </pc:docMkLst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2694016016" sldId="257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1612268447" sldId="258"/>
        </pc:sldMkLst>
      </pc:sldChg>
      <pc:sldChg chg="modAnim">
        <pc:chgData name="Tina Aalbæk" userId="d639a5e6-8c41-4ae1-ae9c-b9be7fb74c05" providerId="ADAL" clId="{C8CAC6A6-D33B-454C-92CB-D977662C2D7F}" dt="2026-04-20T13:38:30.031" v="18"/>
        <pc:sldMkLst>
          <pc:docMk/>
          <pc:sldMk cId="2738659303" sldId="259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414558255" sldId="260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3630536511" sldId="261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1640538154" sldId="262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2089360048" sldId="263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3952718131" sldId="264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4286915199" sldId="265"/>
        </pc:sldMkLst>
      </pc:sldChg>
      <pc:sldChg chg="modNotesTx">
        <pc:chgData name="Tina Aalbæk" userId="d639a5e6-8c41-4ae1-ae9c-b9be7fb74c05" providerId="ADAL" clId="{C8CAC6A6-D33B-454C-92CB-D977662C2D7F}" dt="2026-04-17T13:28:00.541" v="9" actId="6549"/>
        <pc:sldMkLst>
          <pc:docMk/>
          <pc:sldMk cId="860081048" sldId="266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236585739" sldId="267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1130990878" sldId="268"/>
        </pc:sldMkLst>
      </pc:sldChg>
      <pc:sldChg chg="del ord">
        <pc:chgData name="Tina Aalbæk" userId="d639a5e6-8c41-4ae1-ae9c-b9be7fb74c05" providerId="ADAL" clId="{C8CAC6A6-D33B-454C-92CB-D977662C2D7F}" dt="2026-04-17T13:29:15.936" v="15" actId="47"/>
        <pc:sldMkLst>
          <pc:docMk/>
          <pc:sldMk cId="2402655249" sldId="269"/>
        </pc:sldMkLst>
      </pc:sldChg>
      <pc:sldChg chg="modAnim modNotesTx">
        <pc:chgData name="Tina Aalbæk" userId="d639a5e6-8c41-4ae1-ae9c-b9be7fb74c05" providerId="ADAL" clId="{C8CAC6A6-D33B-454C-92CB-D977662C2D7F}" dt="2026-04-20T13:39:22.840" v="22"/>
        <pc:sldMkLst>
          <pc:docMk/>
          <pc:sldMk cId="453380494" sldId="270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2500407403" sldId="271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2990522722" sldId="272"/>
        </pc:sldMkLst>
      </pc:sldChg>
      <pc:sldChg chg="modAnim modNotesTx">
        <pc:chgData name="Tina Aalbæk" userId="d639a5e6-8c41-4ae1-ae9c-b9be7fb74c05" providerId="ADAL" clId="{C8CAC6A6-D33B-454C-92CB-D977662C2D7F}" dt="2026-04-20T13:39:03.903" v="20"/>
        <pc:sldMkLst>
          <pc:docMk/>
          <pc:sldMk cId="723328992" sldId="277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1471351757" sldId="281"/>
        </pc:sldMkLst>
      </pc:sldChg>
      <pc:sldChg chg="modNotesTx">
        <pc:chgData name="Tina Aalbæk" userId="d639a5e6-8c41-4ae1-ae9c-b9be7fb74c05" providerId="ADAL" clId="{C8CAC6A6-D33B-454C-92CB-D977662C2D7F}" dt="2026-04-17T13:27:15.586" v="3" actId="20577"/>
        <pc:sldMkLst>
          <pc:docMk/>
          <pc:sldMk cId="920658950" sldId="283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2001197224" sldId="284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2676478131" sldId="285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1148051227" sldId="286"/>
        </pc:sldMkLst>
      </pc:sldChg>
      <pc:sldChg chg="modAnim modNotesTx">
        <pc:chgData name="Tina Aalbæk" userId="d639a5e6-8c41-4ae1-ae9c-b9be7fb74c05" providerId="ADAL" clId="{C8CAC6A6-D33B-454C-92CB-D977662C2D7F}" dt="2026-04-20T13:39:11.098" v="21"/>
        <pc:sldMkLst>
          <pc:docMk/>
          <pc:sldMk cId="3171901031" sldId="288"/>
        </pc:sldMkLst>
      </pc:sldChg>
      <pc:sldChg chg="modNotesTx">
        <pc:chgData name="Tina Aalbæk" userId="d639a5e6-8c41-4ae1-ae9c-b9be7fb74c05" providerId="ADAL" clId="{C8CAC6A6-D33B-454C-92CB-D977662C2D7F}" dt="2026-04-17T13:27:39.419" v="6" actId="20577"/>
        <pc:sldMkLst>
          <pc:docMk/>
          <pc:sldMk cId="37745752" sldId="289"/>
        </pc:sldMkLst>
      </pc:sldChg>
      <pc:sldChg chg="modNotesTx">
        <pc:chgData name="Tina Aalbæk" userId="d639a5e6-8c41-4ae1-ae9c-b9be7fb74c05" providerId="ADAL" clId="{C8CAC6A6-D33B-454C-92CB-D977662C2D7F}" dt="2026-04-17T13:27:47.764" v="7" actId="20577"/>
        <pc:sldMkLst>
          <pc:docMk/>
          <pc:sldMk cId="2847071364" sldId="290"/>
        </pc:sldMkLst>
      </pc:sldChg>
      <pc:sldChg chg="modNotesTx">
        <pc:chgData name="Tina Aalbæk" userId="d639a5e6-8c41-4ae1-ae9c-b9be7fb74c05" providerId="ADAL" clId="{C8CAC6A6-D33B-454C-92CB-D977662C2D7F}" dt="2026-04-17T13:27:31.619" v="5" actId="20577"/>
        <pc:sldMkLst>
          <pc:docMk/>
          <pc:sldMk cId="2274075841" sldId="291"/>
        </pc:sldMkLst>
      </pc:sldChg>
      <pc:sldChg chg="modNotesTx">
        <pc:chgData name="Tina Aalbæk" userId="d639a5e6-8c41-4ae1-ae9c-b9be7fb74c05" providerId="ADAL" clId="{C8CAC6A6-D33B-454C-92CB-D977662C2D7F}" dt="2026-04-17T13:27:54.276" v="8" actId="6549"/>
        <pc:sldMkLst>
          <pc:docMk/>
          <pc:sldMk cId="3645888241" sldId="293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538337694" sldId="295"/>
        </pc:sldMkLst>
      </pc:sldChg>
      <pc:sldChg chg="modNotesTx">
        <pc:chgData name="Tina Aalbæk" userId="d639a5e6-8c41-4ae1-ae9c-b9be7fb74c05" providerId="ADAL" clId="{C8CAC6A6-D33B-454C-92CB-D977662C2D7F}" dt="2026-04-17T13:28:07.187" v="10" actId="6549"/>
        <pc:sldMkLst>
          <pc:docMk/>
          <pc:sldMk cId="3576478658" sldId="296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2044302751" sldId="297"/>
        </pc:sldMkLst>
      </pc:sldChg>
      <pc:sldChg chg="modNotesTx">
        <pc:chgData name="Tina Aalbæk" userId="d639a5e6-8c41-4ae1-ae9c-b9be7fb74c05" providerId="ADAL" clId="{C8CAC6A6-D33B-454C-92CB-D977662C2D7F}" dt="2026-04-17T13:28:18.244" v="11" actId="6549"/>
        <pc:sldMkLst>
          <pc:docMk/>
          <pc:sldMk cId="3728330027" sldId="410"/>
        </pc:sldMkLst>
      </pc:sldChg>
      <pc:sldChg chg="modAnim modNotesTx">
        <pc:chgData name="Tina Aalbæk" userId="d639a5e6-8c41-4ae1-ae9c-b9be7fb74c05" providerId="ADAL" clId="{C8CAC6A6-D33B-454C-92CB-D977662C2D7F}" dt="2026-04-20T13:38:45.880" v="19"/>
        <pc:sldMkLst>
          <pc:docMk/>
          <pc:sldMk cId="2114414118" sldId="411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3052710501" sldId="412"/>
        </pc:sldMkLst>
      </pc:sldChg>
      <pc:sldChg chg="del">
        <pc:chgData name="Tina Aalbæk" userId="d639a5e6-8c41-4ae1-ae9c-b9be7fb74c05" providerId="ADAL" clId="{C8CAC6A6-D33B-454C-92CB-D977662C2D7F}" dt="2026-04-17T13:29:15.936" v="15" actId="47"/>
        <pc:sldMkLst>
          <pc:docMk/>
          <pc:sldMk cId="343836863" sldId="414"/>
        </pc:sldMkLst>
      </pc:sldChg>
      <pc:sldChg chg="modAnim">
        <pc:chgData name="Tina Aalbæk" userId="d639a5e6-8c41-4ae1-ae9c-b9be7fb74c05" providerId="ADAL" clId="{C8CAC6A6-D33B-454C-92CB-D977662C2D7F}" dt="2026-04-20T13:39:39.920" v="24"/>
        <pc:sldMkLst>
          <pc:docMk/>
          <pc:sldMk cId="1918121047" sldId="422"/>
        </pc:sldMkLst>
      </pc:sldChg>
      <pc:sldChg chg="modAnim">
        <pc:chgData name="Tina Aalbæk" userId="d639a5e6-8c41-4ae1-ae9c-b9be7fb74c05" providerId="ADAL" clId="{C8CAC6A6-D33B-454C-92CB-D977662C2D7F}" dt="2026-04-20T13:39:50.404" v="26"/>
        <pc:sldMkLst>
          <pc:docMk/>
          <pc:sldMk cId="3919175940" sldId="423"/>
        </pc:sldMkLst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F95C30-B949-48F2-93E9-FBC81D859F6A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C4A39CD-5B7B-4037-9A18-33C7CA2EECA3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da-DK" sz="2000" b="1" i="1" dirty="0">
              <a:solidFill>
                <a:schemeClr val="tx1"/>
              </a:solidFill>
            </a:rPr>
            <a:t>Se og møde pårørende som forskellige</a:t>
          </a:r>
          <a:br>
            <a:rPr lang="da-DK" sz="2000" dirty="0">
              <a:solidFill>
                <a:schemeClr val="tx1"/>
              </a:solidFill>
            </a:rPr>
          </a:br>
          <a:r>
            <a:rPr lang="da-DK" sz="2000" dirty="0">
              <a:solidFill>
                <a:schemeClr val="tx1"/>
              </a:solidFill>
            </a:rPr>
            <a:t>– afdæk deres situation, ressourcer og behov </a:t>
          </a:r>
          <a:endParaRPr lang="en-US" sz="2000" dirty="0">
            <a:solidFill>
              <a:schemeClr val="tx1"/>
            </a:solidFill>
          </a:endParaRPr>
        </a:p>
      </dgm:t>
    </dgm:pt>
    <dgm:pt modelId="{7BE9851B-6781-40F9-8FD1-3B0B5C74CE73}" type="parTrans" cxnId="{A15FEC2C-4AD6-4846-837D-98274173DA35}">
      <dgm:prSet/>
      <dgm:spPr/>
      <dgm:t>
        <a:bodyPr/>
        <a:lstStyle/>
        <a:p>
          <a:endParaRPr lang="en-US"/>
        </a:p>
      </dgm:t>
    </dgm:pt>
    <dgm:pt modelId="{E5AD496C-19DF-4CE9-B09F-4BB00B723363}" type="sibTrans" cxnId="{A15FEC2C-4AD6-4846-837D-98274173DA35}">
      <dgm:prSet/>
      <dgm:spPr/>
      <dgm:t>
        <a:bodyPr/>
        <a:lstStyle/>
        <a:p>
          <a:endParaRPr lang="en-US"/>
        </a:p>
      </dgm:t>
    </dgm:pt>
    <dgm:pt modelId="{E86483AD-D867-4572-A389-CE8D1FB8D8B5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da-DK" sz="2000" b="1" i="1" dirty="0">
              <a:solidFill>
                <a:schemeClr val="tx1"/>
              </a:solidFill>
            </a:rPr>
            <a:t>Husk børn og unge som pårørende</a:t>
          </a:r>
          <a:br>
            <a:rPr lang="da-DK" sz="2000" dirty="0">
              <a:solidFill>
                <a:schemeClr val="tx1"/>
              </a:solidFill>
            </a:rPr>
          </a:br>
          <a:r>
            <a:rPr lang="da-DK" sz="2000" dirty="0">
              <a:solidFill>
                <a:schemeClr val="tx1"/>
              </a:solidFill>
            </a:rPr>
            <a:t>– identificér dem og tilbyd relevant støtte </a:t>
          </a:r>
          <a:endParaRPr lang="en-US" sz="2000" dirty="0">
            <a:solidFill>
              <a:schemeClr val="tx1"/>
            </a:solidFill>
          </a:endParaRPr>
        </a:p>
      </dgm:t>
    </dgm:pt>
    <dgm:pt modelId="{15140CC0-D620-4276-93B9-7D99598DA025}" type="parTrans" cxnId="{0650CB39-EB8A-48B8-AA42-7070D4E5624C}">
      <dgm:prSet/>
      <dgm:spPr/>
      <dgm:t>
        <a:bodyPr/>
        <a:lstStyle/>
        <a:p>
          <a:endParaRPr lang="en-US"/>
        </a:p>
      </dgm:t>
    </dgm:pt>
    <dgm:pt modelId="{89EA08B7-78B4-4B8E-9650-6AE245043FA5}" type="sibTrans" cxnId="{0650CB39-EB8A-48B8-AA42-7070D4E5624C}">
      <dgm:prSet/>
      <dgm:spPr/>
      <dgm:t>
        <a:bodyPr/>
        <a:lstStyle/>
        <a:p>
          <a:endParaRPr lang="en-US"/>
        </a:p>
      </dgm:t>
    </dgm:pt>
    <dgm:pt modelId="{40B1F41E-1AE1-40C3-865E-D7A76FBA0BF7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da-DK" sz="2000" b="1" i="1" dirty="0">
              <a:solidFill>
                <a:schemeClr val="tx1"/>
              </a:solidFill>
            </a:rPr>
            <a:t>Afstem ansvar med kompetencer</a:t>
          </a:r>
          <a:br>
            <a:rPr lang="da-DK" sz="2000" dirty="0">
              <a:solidFill>
                <a:schemeClr val="tx1"/>
              </a:solidFill>
            </a:rPr>
          </a:br>
          <a:r>
            <a:rPr lang="da-DK" sz="2000" dirty="0">
              <a:solidFill>
                <a:schemeClr val="tx1"/>
              </a:solidFill>
            </a:rPr>
            <a:t>– vær opmærksom på krav og forventninger, når behandling flyttes fra sygehus til hjem </a:t>
          </a:r>
        </a:p>
      </dgm:t>
    </dgm:pt>
    <dgm:pt modelId="{CADD0C67-8EDF-4A23-88AB-EC9A1759F291}" type="parTrans" cxnId="{F69F5FE9-A1EE-48CE-9058-2F4B121349EF}">
      <dgm:prSet/>
      <dgm:spPr/>
      <dgm:t>
        <a:bodyPr/>
        <a:lstStyle/>
        <a:p>
          <a:endParaRPr lang="da-DK"/>
        </a:p>
      </dgm:t>
    </dgm:pt>
    <dgm:pt modelId="{916DF94C-A5FB-44E8-B461-D4BEF99BA44D}" type="sibTrans" cxnId="{F69F5FE9-A1EE-48CE-9058-2F4B121349EF}">
      <dgm:prSet/>
      <dgm:spPr/>
      <dgm:t>
        <a:bodyPr/>
        <a:lstStyle/>
        <a:p>
          <a:endParaRPr lang="da-DK"/>
        </a:p>
      </dgm:t>
    </dgm:pt>
    <dgm:pt modelId="{C5EB6BF9-B098-4873-B482-CD893E25626F}" type="pres">
      <dgm:prSet presAssocID="{3BF95C30-B949-48F2-93E9-FBC81D859F6A}" presName="linear" presStyleCnt="0">
        <dgm:presLayoutVars>
          <dgm:animLvl val="lvl"/>
          <dgm:resizeHandles val="exact"/>
        </dgm:presLayoutVars>
      </dgm:prSet>
      <dgm:spPr/>
    </dgm:pt>
    <dgm:pt modelId="{302C5AE8-FF7B-4418-81E8-DDD3DA681091}" type="pres">
      <dgm:prSet presAssocID="{6C4A39CD-5B7B-4037-9A18-33C7CA2EECA3}" presName="parentText" presStyleLbl="node1" presStyleIdx="0" presStyleCnt="3" custLinFactNeighborX="50" custLinFactNeighborY="-48596">
        <dgm:presLayoutVars>
          <dgm:chMax val="0"/>
          <dgm:bulletEnabled val="1"/>
        </dgm:presLayoutVars>
      </dgm:prSet>
      <dgm:spPr/>
    </dgm:pt>
    <dgm:pt modelId="{7F67065E-F9FB-46E9-9B35-AC2C0B160B6C}" type="pres">
      <dgm:prSet presAssocID="{E5AD496C-19DF-4CE9-B09F-4BB00B723363}" presName="spacer" presStyleCnt="0"/>
      <dgm:spPr/>
    </dgm:pt>
    <dgm:pt modelId="{3473F75A-0B28-4057-BDEC-2DC2254D1988}" type="pres">
      <dgm:prSet presAssocID="{40B1F41E-1AE1-40C3-865E-D7A76FBA0BF7}" presName="parentText" presStyleLbl="node1" presStyleIdx="1" presStyleCnt="3" custLinFactNeighborY="-21470">
        <dgm:presLayoutVars>
          <dgm:chMax val="0"/>
          <dgm:bulletEnabled val="1"/>
        </dgm:presLayoutVars>
      </dgm:prSet>
      <dgm:spPr/>
    </dgm:pt>
    <dgm:pt modelId="{C1106378-80F5-4CF3-A0B2-E2B0CF094C72}" type="pres">
      <dgm:prSet presAssocID="{916DF94C-A5FB-44E8-B461-D4BEF99BA44D}" presName="spacer" presStyleCnt="0"/>
      <dgm:spPr/>
    </dgm:pt>
    <dgm:pt modelId="{3AFE1FF9-C6F1-4BBA-AA87-E152ADCD0221}" type="pres">
      <dgm:prSet presAssocID="{E86483AD-D867-4572-A389-CE8D1FB8D8B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15FEC2C-4AD6-4846-837D-98274173DA35}" srcId="{3BF95C30-B949-48F2-93E9-FBC81D859F6A}" destId="{6C4A39CD-5B7B-4037-9A18-33C7CA2EECA3}" srcOrd="0" destOrd="0" parTransId="{7BE9851B-6781-40F9-8FD1-3B0B5C74CE73}" sibTransId="{E5AD496C-19DF-4CE9-B09F-4BB00B723363}"/>
    <dgm:cxn modelId="{0650CB39-EB8A-48B8-AA42-7070D4E5624C}" srcId="{3BF95C30-B949-48F2-93E9-FBC81D859F6A}" destId="{E86483AD-D867-4572-A389-CE8D1FB8D8B5}" srcOrd="2" destOrd="0" parTransId="{15140CC0-D620-4276-93B9-7D99598DA025}" sibTransId="{89EA08B7-78B4-4B8E-9650-6AE245043FA5}"/>
    <dgm:cxn modelId="{7F1FCE69-480F-4E7A-90D3-15329D659F50}" type="presOf" srcId="{3BF95C30-B949-48F2-93E9-FBC81D859F6A}" destId="{C5EB6BF9-B098-4873-B482-CD893E25626F}" srcOrd="0" destOrd="0" presId="urn:microsoft.com/office/officeart/2005/8/layout/vList2"/>
    <dgm:cxn modelId="{699207AA-3F06-404C-91D0-EB0BEA92D971}" type="presOf" srcId="{6C4A39CD-5B7B-4037-9A18-33C7CA2EECA3}" destId="{302C5AE8-FF7B-4418-81E8-DDD3DA681091}" srcOrd="0" destOrd="0" presId="urn:microsoft.com/office/officeart/2005/8/layout/vList2"/>
    <dgm:cxn modelId="{FA099EC3-C314-47BA-89D2-2A4BFEA8A12A}" type="presOf" srcId="{40B1F41E-1AE1-40C3-865E-D7A76FBA0BF7}" destId="{3473F75A-0B28-4057-BDEC-2DC2254D1988}" srcOrd="0" destOrd="0" presId="urn:microsoft.com/office/officeart/2005/8/layout/vList2"/>
    <dgm:cxn modelId="{F69F5FE9-A1EE-48CE-9058-2F4B121349EF}" srcId="{3BF95C30-B949-48F2-93E9-FBC81D859F6A}" destId="{40B1F41E-1AE1-40C3-865E-D7A76FBA0BF7}" srcOrd="1" destOrd="0" parTransId="{CADD0C67-8EDF-4A23-88AB-EC9A1759F291}" sibTransId="{916DF94C-A5FB-44E8-B461-D4BEF99BA44D}"/>
    <dgm:cxn modelId="{BBC829ED-D248-4355-AAD8-067CEEE7A740}" type="presOf" srcId="{E86483AD-D867-4572-A389-CE8D1FB8D8B5}" destId="{3AFE1FF9-C6F1-4BBA-AA87-E152ADCD0221}" srcOrd="0" destOrd="0" presId="urn:microsoft.com/office/officeart/2005/8/layout/vList2"/>
    <dgm:cxn modelId="{425B884C-5FD0-4625-A92F-0E44C57BA2D0}" type="presParOf" srcId="{C5EB6BF9-B098-4873-B482-CD893E25626F}" destId="{302C5AE8-FF7B-4418-81E8-DDD3DA681091}" srcOrd="0" destOrd="0" presId="urn:microsoft.com/office/officeart/2005/8/layout/vList2"/>
    <dgm:cxn modelId="{87227B0D-444B-4E2E-9AEA-94F7E043B2B8}" type="presParOf" srcId="{C5EB6BF9-B098-4873-B482-CD893E25626F}" destId="{7F67065E-F9FB-46E9-9B35-AC2C0B160B6C}" srcOrd="1" destOrd="0" presId="urn:microsoft.com/office/officeart/2005/8/layout/vList2"/>
    <dgm:cxn modelId="{F817A3AA-A837-4A8B-B968-FBFC5DF9C3B3}" type="presParOf" srcId="{C5EB6BF9-B098-4873-B482-CD893E25626F}" destId="{3473F75A-0B28-4057-BDEC-2DC2254D1988}" srcOrd="2" destOrd="0" presId="urn:microsoft.com/office/officeart/2005/8/layout/vList2"/>
    <dgm:cxn modelId="{0F94A2E9-DBEB-41A7-995C-177BEADF278E}" type="presParOf" srcId="{C5EB6BF9-B098-4873-B482-CD893E25626F}" destId="{C1106378-80F5-4CF3-A0B2-E2B0CF094C72}" srcOrd="3" destOrd="0" presId="urn:microsoft.com/office/officeart/2005/8/layout/vList2"/>
    <dgm:cxn modelId="{3DB3AE7A-E227-4822-B2B9-6A8AA74B04EE}" type="presParOf" srcId="{C5EB6BF9-B098-4873-B482-CD893E25626F}" destId="{3AFE1FF9-C6F1-4BBA-AA87-E152ADCD022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EA5980B-895C-435E-8E83-C6C76E283710}" type="doc">
      <dgm:prSet loTypeId="urn:microsoft.com/office/officeart/2005/8/layout/arrow3" loCatId="relationship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da-DK"/>
        </a:p>
      </dgm:t>
    </dgm:pt>
    <dgm:pt modelId="{14D7B0A2-A206-4BAF-9BC9-0F166FB546C1}">
      <dgm:prSet phldrT="[Tekst]" custT="1"/>
      <dgm:spPr/>
      <dgm:t>
        <a:bodyPr/>
        <a:lstStyle/>
        <a:p>
          <a:r>
            <a:rPr lang="da-DK" sz="2400" dirty="0"/>
            <a:t>Kompetencer</a:t>
          </a:r>
        </a:p>
      </dgm:t>
    </dgm:pt>
    <dgm:pt modelId="{AE714E1D-E17F-46A7-A50C-732DE88516F1}" type="parTrans" cxnId="{7713C551-89E7-4A1E-94B8-995842FEA9BB}">
      <dgm:prSet/>
      <dgm:spPr/>
      <dgm:t>
        <a:bodyPr/>
        <a:lstStyle/>
        <a:p>
          <a:endParaRPr lang="da-DK"/>
        </a:p>
      </dgm:t>
    </dgm:pt>
    <dgm:pt modelId="{6ADF4206-0C23-4E2B-AEB9-C7902566E839}" type="sibTrans" cxnId="{7713C551-89E7-4A1E-94B8-995842FEA9BB}">
      <dgm:prSet/>
      <dgm:spPr/>
      <dgm:t>
        <a:bodyPr/>
        <a:lstStyle/>
        <a:p>
          <a:endParaRPr lang="da-DK"/>
        </a:p>
      </dgm:t>
    </dgm:pt>
    <dgm:pt modelId="{F97C26D0-C581-4B4E-A6D5-3D11B5B80008}">
      <dgm:prSet phldrT="[Tekst]" custT="1"/>
      <dgm:spPr/>
      <dgm:t>
        <a:bodyPr/>
        <a:lstStyle/>
        <a:p>
          <a:r>
            <a:rPr lang="da-DK" sz="2400" dirty="0"/>
            <a:t>Opgaver/krav/forventninger</a:t>
          </a:r>
        </a:p>
      </dgm:t>
    </dgm:pt>
    <dgm:pt modelId="{E65EB88A-D107-41D8-B8D0-C8DFE6A1B3E5}" type="parTrans" cxnId="{9C454831-C179-4BF2-A1A6-A1679E94F188}">
      <dgm:prSet/>
      <dgm:spPr/>
      <dgm:t>
        <a:bodyPr/>
        <a:lstStyle/>
        <a:p>
          <a:endParaRPr lang="da-DK"/>
        </a:p>
      </dgm:t>
    </dgm:pt>
    <dgm:pt modelId="{DBD327F7-E4E4-4014-BB1C-C039764B6E35}" type="sibTrans" cxnId="{9C454831-C179-4BF2-A1A6-A1679E94F188}">
      <dgm:prSet/>
      <dgm:spPr/>
      <dgm:t>
        <a:bodyPr/>
        <a:lstStyle/>
        <a:p>
          <a:endParaRPr lang="da-DK"/>
        </a:p>
      </dgm:t>
    </dgm:pt>
    <dgm:pt modelId="{FF5EAE6C-CFE5-4000-8D4E-66D64408BE61}" type="pres">
      <dgm:prSet presAssocID="{EEA5980B-895C-435E-8E83-C6C76E283710}" presName="compositeShape" presStyleCnt="0">
        <dgm:presLayoutVars>
          <dgm:chMax val="2"/>
          <dgm:dir/>
          <dgm:resizeHandles val="exact"/>
        </dgm:presLayoutVars>
      </dgm:prSet>
      <dgm:spPr/>
    </dgm:pt>
    <dgm:pt modelId="{417F53A0-9AF0-4BEC-A867-9B69FE41139E}" type="pres">
      <dgm:prSet presAssocID="{EEA5980B-895C-435E-8E83-C6C76E283710}" presName="divider" presStyleLbl="fgShp" presStyleIdx="0" presStyleCnt="1"/>
      <dgm:spPr>
        <a:xfrm rot="21300000">
          <a:off x="20468" y="1859377"/>
          <a:ext cx="10668031" cy="935469"/>
        </a:xfrm>
        <a:prstGeom prst="mathMinus">
          <a:avLst/>
        </a:prstGeom>
        <a:gradFill flip="none" rotWithShape="0">
          <a:gsLst>
            <a:gs pos="0">
              <a:srgbClr val="ED8A00">
                <a:lumMod val="75000"/>
                <a:tint val="66000"/>
                <a:satMod val="160000"/>
              </a:srgbClr>
            </a:gs>
            <a:gs pos="50000">
              <a:srgbClr val="ED8A00">
                <a:lumMod val="75000"/>
                <a:tint val="44500"/>
                <a:satMod val="160000"/>
              </a:srgbClr>
            </a:gs>
            <a:gs pos="100000">
              <a:srgbClr val="ED8A00">
                <a:lumMod val="75000"/>
                <a:tint val="23500"/>
                <a:satMod val="160000"/>
              </a:srgbClr>
            </a:gs>
          </a:gsLst>
          <a:lin ang="18900000" scaled="1"/>
          <a:tileRect/>
        </a:gra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42BEAD99-D279-4248-9CE7-F654BE751E24}" type="pres">
      <dgm:prSet presAssocID="{14D7B0A2-A206-4BAF-9BC9-0F166FB546C1}" presName="downArrow" presStyleLbl="node1" presStyleIdx="0" presStyleCnt="2"/>
      <dgm:spPr>
        <a:xfrm>
          <a:off x="1285076" y="232711"/>
          <a:ext cx="3212690" cy="1861689"/>
        </a:xfrm>
        <a:prstGeom prst="downArrow">
          <a:avLst/>
        </a:prstGeom>
        <a:gradFill flip="none" rotWithShape="0">
          <a:gsLst>
            <a:gs pos="0">
              <a:srgbClr val="68B7B2">
                <a:lumMod val="75000"/>
                <a:tint val="66000"/>
                <a:satMod val="160000"/>
              </a:srgbClr>
            </a:gs>
            <a:gs pos="50000">
              <a:srgbClr val="68B7B2">
                <a:lumMod val="75000"/>
                <a:tint val="44500"/>
                <a:satMod val="160000"/>
              </a:srgbClr>
            </a:gs>
            <a:gs pos="100000">
              <a:srgbClr val="68B7B2">
                <a:lumMod val="75000"/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A2FF3C8-A5AB-4C1C-9F35-E8DD0102647D}" type="pres">
      <dgm:prSet presAssocID="{14D7B0A2-A206-4BAF-9BC9-0F166FB546C1}" presName="downArrowText" presStyleLbl="revTx" presStyleIdx="0" presStyleCnt="2">
        <dgm:presLayoutVars>
          <dgm:bulletEnabled val="1"/>
        </dgm:presLayoutVars>
      </dgm:prSet>
      <dgm:spPr/>
    </dgm:pt>
    <dgm:pt modelId="{5A7BB6F9-C9FE-4268-AD77-6319006A02AC}" type="pres">
      <dgm:prSet presAssocID="{F97C26D0-C581-4B4E-A6D5-3D11B5B80008}" presName="upArrow" presStyleLbl="node1" presStyleIdx="1" presStyleCnt="2"/>
      <dgm:spPr>
        <a:xfrm>
          <a:off x="6211201" y="2559823"/>
          <a:ext cx="3212690" cy="1861689"/>
        </a:xfrm>
        <a:prstGeom prst="upArrow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2351477E-5E6A-4CA2-B180-7FAFE6A6771D}" type="pres">
      <dgm:prSet presAssocID="{F97C26D0-C581-4B4E-A6D5-3D11B5B80008}" presName="upArrowText" presStyleLbl="revTx" presStyleIdx="1" presStyleCnt="2" custScaleX="130322" custLinFactNeighborX="14824" custLinFactNeighborY="-1299">
        <dgm:presLayoutVars>
          <dgm:bulletEnabled val="1"/>
        </dgm:presLayoutVars>
      </dgm:prSet>
      <dgm:spPr/>
    </dgm:pt>
  </dgm:ptLst>
  <dgm:cxnLst>
    <dgm:cxn modelId="{C6FC1C2C-DC44-44C4-B041-146E3FEE6715}" type="presOf" srcId="{F97C26D0-C581-4B4E-A6D5-3D11B5B80008}" destId="{2351477E-5E6A-4CA2-B180-7FAFE6A6771D}" srcOrd="0" destOrd="0" presId="urn:microsoft.com/office/officeart/2005/8/layout/arrow3"/>
    <dgm:cxn modelId="{9C454831-C179-4BF2-A1A6-A1679E94F188}" srcId="{EEA5980B-895C-435E-8E83-C6C76E283710}" destId="{F97C26D0-C581-4B4E-A6D5-3D11B5B80008}" srcOrd="1" destOrd="0" parTransId="{E65EB88A-D107-41D8-B8D0-C8DFE6A1B3E5}" sibTransId="{DBD327F7-E4E4-4014-BB1C-C039764B6E35}"/>
    <dgm:cxn modelId="{DC5F824A-F165-4F71-A2BB-69D6BD1705DA}" type="presOf" srcId="{EEA5980B-895C-435E-8E83-C6C76E283710}" destId="{FF5EAE6C-CFE5-4000-8D4E-66D64408BE61}" srcOrd="0" destOrd="0" presId="urn:microsoft.com/office/officeart/2005/8/layout/arrow3"/>
    <dgm:cxn modelId="{7713C551-89E7-4A1E-94B8-995842FEA9BB}" srcId="{EEA5980B-895C-435E-8E83-C6C76E283710}" destId="{14D7B0A2-A206-4BAF-9BC9-0F166FB546C1}" srcOrd="0" destOrd="0" parTransId="{AE714E1D-E17F-46A7-A50C-732DE88516F1}" sibTransId="{6ADF4206-0C23-4E2B-AEB9-C7902566E839}"/>
    <dgm:cxn modelId="{DE8891CA-2980-4A47-B693-889230B70089}" type="presOf" srcId="{14D7B0A2-A206-4BAF-9BC9-0F166FB546C1}" destId="{0A2FF3C8-A5AB-4C1C-9F35-E8DD0102647D}" srcOrd="0" destOrd="0" presId="urn:microsoft.com/office/officeart/2005/8/layout/arrow3"/>
    <dgm:cxn modelId="{E8DA94D5-87F9-4EED-9A03-FCAAEF0E5C4F}" type="presParOf" srcId="{FF5EAE6C-CFE5-4000-8D4E-66D64408BE61}" destId="{417F53A0-9AF0-4BEC-A867-9B69FE41139E}" srcOrd="0" destOrd="0" presId="urn:microsoft.com/office/officeart/2005/8/layout/arrow3"/>
    <dgm:cxn modelId="{B13D1446-E39B-4B6A-AC9F-790DCC8809E0}" type="presParOf" srcId="{FF5EAE6C-CFE5-4000-8D4E-66D64408BE61}" destId="{42BEAD99-D279-4248-9CE7-F654BE751E24}" srcOrd="1" destOrd="0" presId="urn:microsoft.com/office/officeart/2005/8/layout/arrow3"/>
    <dgm:cxn modelId="{9EF2E8F8-D4F6-4EBA-94F4-D2C37CAA4DF2}" type="presParOf" srcId="{FF5EAE6C-CFE5-4000-8D4E-66D64408BE61}" destId="{0A2FF3C8-A5AB-4C1C-9F35-E8DD0102647D}" srcOrd="2" destOrd="0" presId="urn:microsoft.com/office/officeart/2005/8/layout/arrow3"/>
    <dgm:cxn modelId="{61183E9F-3FC0-4CCB-9EEB-2576A7FCB4C4}" type="presParOf" srcId="{FF5EAE6C-CFE5-4000-8D4E-66D64408BE61}" destId="{5A7BB6F9-C9FE-4268-AD77-6319006A02AC}" srcOrd="3" destOrd="0" presId="urn:microsoft.com/office/officeart/2005/8/layout/arrow3"/>
    <dgm:cxn modelId="{A5E9EBFC-557B-48E7-8DA3-F44CB801827F}" type="presParOf" srcId="{FF5EAE6C-CFE5-4000-8D4E-66D64408BE61}" destId="{2351477E-5E6A-4CA2-B180-7FAFE6A6771D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C9A388-19AD-4721-AD2D-6749DDB51BE8}" type="doc">
      <dgm:prSet loTypeId="urn:microsoft.com/office/officeart/2005/8/layout/venn1" loCatId="relationship" qsTypeId="urn:microsoft.com/office/officeart/2005/8/quickstyle/simple4" qsCatId="simple" csTypeId="urn:microsoft.com/office/officeart/2005/8/colors/accent2_5" csCatId="accent2" phldr="1"/>
      <dgm:spPr/>
    </dgm:pt>
    <dgm:pt modelId="{24ECA1E8-96AA-4396-B3BA-3B7C95FEB097}">
      <dgm:prSet phldrT="[Tekst]"/>
      <dgm:spPr/>
      <dgm:t>
        <a:bodyPr/>
        <a:lstStyle/>
        <a:p>
          <a:r>
            <a:rPr lang="da-DK" dirty="0"/>
            <a:t>Praktisk belastning</a:t>
          </a:r>
        </a:p>
      </dgm:t>
    </dgm:pt>
    <dgm:pt modelId="{9C73718A-22FF-4095-966C-BE8041D795A5}" type="parTrans" cxnId="{1524547A-DE27-427B-AE2B-622761BBC2A3}">
      <dgm:prSet/>
      <dgm:spPr/>
      <dgm:t>
        <a:bodyPr/>
        <a:lstStyle/>
        <a:p>
          <a:endParaRPr lang="da-DK"/>
        </a:p>
      </dgm:t>
    </dgm:pt>
    <dgm:pt modelId="{88C35D6B-CF46-4B8F-A2F6-5A9EB9D33457}" type="sibTrans" cxnId="{1524547A-DE27-427B-AE2B-622761BBC2A3}">
      <dgm:prSet/>
      <dgm:spPr/>
      <dgm:t>
        <a:bodyPr/>
        <a:lstStyle/>
        <a:p>
          <a:endParaRPr lang="da-DK"/>
        </a:p>
      </dgm:t>
    </dgm:pt>
    <dgm:pt modelId="{510CD07C-6D2B-40BD-9F36-AF94CC3050EF}">
      <dgm:prSet phldrT="[Tekst]"/>
      <dgm:spPr/>
      <dgm:t>
        <a:bodyPr/>
        <a:lstStyle/>
        <a:p>
          <a:r>
            <a:rPr lang="da-DK" dirty="0"/>
            <a:t>Belastning af hverdagslivet</a:t>
          </a:r>
        </a:p>
      </dgm:t>
    </dgm:pt>
    <dgm:pt modelId="{E977893F-DDFB-4D0C-A2B2-DD85940889C4}" type="parTrans" cxnId="{B0EF99ED-D8C2-4A88-B3A1-6FF24E265483}">
      <dgm:prSet/>
      <dgm:spPr/>
      <dgm:t>
        <a:bodyPr/>
        <a:lstStyle/>
        <a:p>
          <a:endParaRPr lang="da-DK"/>
        </a:p>
      </dgm:t>
    </dgm:pt>
    <dgm:pt modelId="{2913508C-13D7-4D77-A844-9A00DFF10343}" type="sibTrans" cxnId="{B0EF99ED-D8C2-4A88-B3A1-6FF24E265483}">
      <dgm:prSet/>
      <dgm:spPr/>
      <dgm:t>
        <a:bodyPr/>
        <a:lstStyle/>
        <a:p>
          <a:endParaRPr lang="da-DK"/>
        </a:p>
      </dgm:t>
    </dgm:pt>
    <dgm:pt modelId="{B9B43A9F-5C60-4167-BABE-93583383374A}">
      <dgm:prSet phldrT="[Tekst]"/>
      <dgm:spPr/>
      <dgm:t>
        <a:bodyPr/>
        <a:lstStyle/>
        <a:p>
          <a:r>
            <a:rPr lang="da-DK" dirty="0"/>
            <a:t>Emotionel belastning</a:t>
          </a:r>
        </a:p>
      </dgm:t>
    </dgm:pt>
    <dgm:pt modelId="{BE9B4566-A11D-4AE7-B61B-ADEECEFDBD93}" type="parTrans" cxnId="{169E2592-FD32-49F7-9409-7F4F532FD718}">
      <dgm:prSet/>
      <dgm:spPr/>
      <dgm:t>
        <a:bodyPr/>
        <a:lstStyle/>
        <a:p>
          <a:endParaRPr lang="da-DK"/>
        </a:p>
      </dgm:t>
    </dgm:pt>
    <dgm:pt modelId="{101632FF-375F-4807-8220-4143C85316B6}" type="sibTrans" cxnId="{169E2592-FD32-49F7-9409-7F4F532FD718}">
      <dgm:prSet/>
      <dgm:spPr/>
      <dgm:t>
        <a:bodyPr/>
        <a:lstStyle/>
        <a:p>
          <a:endParaRPr lang="da-DK"/>
        </a:p>
      </dgm:t>
    </dgm:pt>
    <dgm:pt modelId="{916CE54C-95C5-474E-9F70-778FCB709E55}" type="pres">
      <dgm:prSet presAssocID="{4CC9A388-19AD-4721-AD2D-6749DDB51BE8}" presName="compositeShape" presStyleCnt="0">
        <dgm:presLayoutVars>
          <dgm:chMax val="7"/>
          <dgm:dir/>
          <dgm:resizeHandles val="exact"/>
        </dgm:presLayoutVars>
      </dgm:prSet>
      <dgm:spPr/>
    </dgm:pt>
    <dgm:pt modelId="{834656FE-90C0-4BCB-9F10-0AB2E13F18D7}" type="pres">
      <dgm:prSet presAssocID="{24ECA1E8-96AA-4396-B3BA-3B7C95FEB097}" presName="circ1" presStyleLbl="vennNode1" presStyleIdx="0" presStyleCnt="3"/>
      <dgm:spPr/>
    </dgm:pt>
    <dgm:pt modelId="{AB2B319E-114C-4468-97FD-5D10C4D5D43F}" type="pres">
      <dgm:prSet presAssocID="{24ECA1E8-96AA-4396-B3BA-3B7C95FEB09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73028A6-02F7-4A8D-85D4-115B0736203A}" type="pres">
      <dgm:prSet presAssocID="{510CD07C-6D2B-40BD-9F36-AF94CC3050EF}" presName="circ2" presStyleLbl="vennNode1" presStyleIdx="1" presStyleCnt="3"/>
      <dgm:spPr/>
    </dgm:pt>
    <dgm:pt modelId="{6E28E01D-F117-4711-A147-B37CB9C56B1F}" type="pres">
      <dgm:prSet presAssocID="{510CD07C-6D2B-40BD-9F36-AF94CC3050E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72C6040-BB73-453C-9CE8-6307B05E33DD}" type="pres">
      <dgm:prSet presAssocID="{B9B43A9F-5C60-4167-BABE-93583383374A}" presName="circ3" presStyleLbl="vennNode1" presStyleIdx="2" presStyleCnt="3"/>
      <dgm:spPr/>
    </dgm:pt>
    <dgm:pt modelId="{03E143B1-5FF0-404C-91E7-42FC90D9F986}" type="pres">
      <dgm:prSet presAssocID="{B9B43A9F-5C60-4167-BABE-93583383374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9061C1F-2A5A-4304-BC2A-22F8B88DAD60}" type="presOf" srcId="{B9B43A9F-5C60-4167-BABE-93583383374A}" destId="{03E143B1-5FF0-404C-91E7-42FC90D9F986}" srcOrd="1" destOrd="0" presId="urn:microsoft.com/office/officeart/2005/8/layout/venn1"/>
    <dgm:cxn modelId="{7B09F134-EDD1-4AD1-8638-EDB58C81FF20}" type="presOf" srcId="{510CD07C-6D2B-40BD-9F36-AF94CC3050EF}" destId="{6E28E01D-F117-4711-A147-B37CB9C56B1F}" srcOrd="1" destOrd="0" presId="urn:microsoft.com/office/officeart/2005/8/layout/venn1"/>
    <dgm:cxn modelId="{44343D5F-0E77-4769-9B3B-11CFDD88A726}" type="presOf" srcId="{510CD07C-6D2B-40BD-9F36-AF94CC3050EF}" destId="{173028A6-02F7-4A8D-85D4-115B0736203A}" srcOrd="0" destOrd="0" presId="urn:microsoft.com/office/officeart/2005/8/layout/venn1"/>
    <dgm:cxn modelId="{48C56675-58C4-4671-8421-2952F7C7276B}" type="presOf" srcId="{4CC9A388-19AD-4721-AD2D-6749DDB51BE8}" destId="{916CE54C-95C5-474E-9F70-778FCB709E55}" srcOrd="0" destOrd="0" presId="urn:microsoft.com/office/officeart/2005/8/layout/venn1"/>
    <dgm:cxn modelId="{1524547A-DE27-427B-AE2B-622761BBC2A3}" srcId="{4CC9A388-19AD-4721-AD2D-6749DDB51BE8}" destId="{24ECA1E8-96AA-4396-B3BA-3B7C95FEB097}" srcOrd="0" destOrd="0" parTransId="{9C73718A-22FF-4095-966C-BE8041D795A5}" sibTransId="{88C35D6B-CF46-4B8F-A2F6-5A9EB9D33457}"/>
    <dgm:cxn modelId="{3559557F-DA17-4A68-A5EE-D166D631A837}" type="presOf" srcId="{24ECA1E8-96AA-4396-B3BA-3B7C95FEB097}" destId="{AB2B319E-114C-4468-97FD-5D10C4D5D43F}" srcOrd="1" destOrd="0" presId="urn:microsoft.com/office/officeart/2005/8/layout/venn1"/>
    <dgm:cxn modelId="{169E2592-FD32-49F7-9409-7F4F532FD718}" srcId="{4CC9A388-19AD-4721-AD2D-6749DDB51BE8}" destId="{B9B43A9F-5C60-4167-BABE-93583383374A}" srcOrd="2" destOrd="0" parTransId="{BE9B4566-A11D-4AE7-B61B-ADEECEFDBD93}" sibTransId="{101632FF-375F-4807-8220-4143C85316B6}"/>
    <dgm:cxn modelId="{FE41A8C7-906A-4EC9-80F0-B830A2A5C7A7}" type="presOf" srcId="{B9B43A9F-5C60-4167-BABE-93583383374A}" destId="{272C6040-BB73-453C-9CE8-6307B05E33DD}" srcOrd="0" destOrd="0" presId="urn:microsoft.com/office/officeart/2005/8/layout/venn1"/>
    <dgm:cxn modelId="{605E7BCD-12C6-41D4-85F0-04DC3BD162DA}" type="presOf" srcId="{24ECA1E8-96AA-4396-B3BA-3B7C95FEB097}" destId="{834656FE-90C0-4BCB-9F10-0AB2E13F18D7}" srcOrd="0" destOrd="0" presId="urn:microsoft.com/office/officeart/2005/8/layout/venn1"/>
    <dgm:cxn modelId="{B0EF99ED-D8C2-4A88-B3A1-6FF24E265483}" srcId="{4CC9A388-19AD-4721-AD2D-6749DDB51BE8}" destId="{510CD07C-6D2B-40BD-9F36-AF94CC3050EF}" srcOrd="1" destOrd="0" parTransId="{E977893F-DDFB-4D0C-A2B2-DD85940889C4}" sibTransId="{2913508C-13D7-4D77-A844-9A00DFF10343}"/>
    <dgm:cxn modelId="{B7326E95-F48D-4639-A6B0-38AE23D57E94}" type="presParOf" srcId="{916CE54C-95C5-474E-9F70-778FCB709E55}" destId="{834656FE-90C0-4BCB-9F10-0AB2E13F18D7}" srcOrd="0" destOrd="0" presId="urn:microsoft.com/office/officeart/2005/8/layout/venn1"/>
    <dgm:cxn modelId="{A3A47CAD-7A22-4CA5-A7FF-62F5208F9839}" type="presParOf" srcId="{916CE54C-95C5-474E-9F70-778FCB709E55}" destId="{AB2B319E-114C-4468-97FD-5D10C4D5D43F}" srcOrd="1" destOrd="0" presId="urn:microsoft.com/office/officeart/2005/8/layout/venn1"/>
    <dgm:cxn modelId="{08DE9AFE-5EA7-46C6-9746-03A3630E03C4}" type="presParOf" srcId="{916CE54C-95C5-474E-9F70-778FCB709E55}" destId="{173028A6-02F7-4A8D-85D4-115B0736203A}" srcOrd="2" destOrd="0" presId="urn:microsoft.com/office/officeart/2005/8/layout/venn1"/>
    <dgm:cxn modelId="{AAE0648B-48B1-44E1-8A3F-4DC6AEC141FE}" type="presParOf" srcId="{916CE54C-95C5-474E-9F70-778FCB709E55}" destId="{6E28E01D-F117-4711-A147-B37CB9C56B1F}" srcOrd="3" destOrd="0" presId="urn:microsoft.com/office/officeart/2005/8/layout/venn1"/>
    <dgm:cxn modelId="{09893408-70DA-440D-978C-2A8E4BDCA8A8}" type="presParOf" srcId="{916CE54C-95C5-474E-9F70-778FCB709E55}" destId="{272C6040-BB73-453C-9CE8-6307B05E33DD}" srcOrd="4" destOrd="0" presId="urn:microsoft.com/office/officeart/2005/8/layout/venn1"/>
    <dgm:cxn modelId="{8016F2C3-3F05-4A04-B6ED-7D79CFBF14B6}" type="presParOf" srcId="{916CE54C-95C5-474E-9F70-778FCB709E55}" destId="{03E143B1-5FF0-404C-91E7-42FC90D9F98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F0DA1F-0215-48B9-BDAD-8055F5F47F03}" type="doc">
      <dgm:prSet loTypeId="urn:microsoft.com/office/officeart/2005/8/layout/venn3" loCatId="relationship" qsTypeId="urn:microsoft.com/office/officeart/2005/8/quickstyle/simple4" qsCatId="simple" csTypeId="urn:microsoft.com/office/officeart/2005/8/colors/accent6_4" csCatId="accent6" phldr="1"/>
      <dgm:spPr/>
      <dgm:t>
        <a:bodyPr/>
        <a:lstStyle/>
        <a:p>
          <a:endParaRPr lang="da-DK"/>
        </a:p>
      </dgm:t>
    </dgm:pt>
    <dgm:pt modelId="{4947EDCE-AB55-4C64-B9D2-E4BF6FF04BC9}">
      <dgm:prSet phldrT="[Tekst]" custT="1"/>
      <dgm:spPr/>
      <dgm:t>
        <a:bodyPr/>
        <a:lstStyle/>
        <a:p>
          <a:r>
            <a:rPr lang="da-DK" sz="2000" dirty="0"/>
            <a:t>Sundheds-kompetencer</a:t>
          </a:r>
          <a:r>
            <a:rPr lang="da-DK" sz="1700" dirty="0"/>
            <a:t> </a:t>
          </a:r>
        </a:p>
      </dgm:t>
    </dgm:pt>
    <dgm:pt modelId="{5BA25BCF-80E8-4698-AC3F-8EDEF3912E8F}" type="parTrans" cxnId="{C3B46E9F-8EBF-4503-BA27-63BFC0D78948}">
      <dgm:prSet/>
      <dgm:spPr/>
      <dgm:t>
        <a:bodyPr/>
        <a:lstStyle/>
        <a:p>
          <a:endParaRPr lang="da-DK"/>
        </a:p>
      </dgm:t>
    </dgm:pt>
    <dgm:pt modelId="{AF5C4901-82BC-4071-8F40-2FCA7538BA92}" type="sibTrans" cxnId="{C3B46E9F-8EBF-4503-BA27-63BFC0D78948}">
      <dgm:prSet/>
      <dgm:spPr/>
      <dgm:t>
        <a:bodyPr/>
        <a:lstStyle/>
        <a:p>
          <a:endParaRPr lang="da-DK"/>
        </a:p>
      </dgm:t>
    </dgm:pt>
    <dgm:pt modelId="{F1CDF22E-8EB1-4C37-B59F-7382EDCAA78A}">
      <dgm:prSet phldrT="[Tekst]" custT="1"/>
      <dgm:spPr/>
      <dgm:t>
        <a:bodyPr/>
        <a:lstStyle/>
        <a:p>
          <a:r>
            <a:rPr lang="da-DK" sz="2000" dirty="0"/>
            <a:t>Praktiske og kliniske færdigheder</a:t>
          </a:r>
        </a:p>
      </dgm:t>
    </dgm:pt>
    <dgm:pt modelId="{598F3A62-4E50-4E8D-9274-ED9A5862B3FC}" type="parTrans" cxnId="{667C8937-B49F-4D4C-B31A-9F620BBABE72}">
      <dgm:prSet/>
      <dgm:spPr/>
      <dgm:t>
        <a:bodyPr/>
        <a:lstStyle/>
        <a:p>
          <a:endParaRPr lang="da-DK"/>
        </a:p>
      </dgm:t>
    </dgm:pt>
    <dgm:pt modelId="{0C7C4159-2C56-4FAB-BFEB-52EAA45DAEB5}" type="sibTrans" cxnId="{667C8937-B49F-4D4C-B31A-9F620BBABE72}">
      <dgm:prSet/>
      <dgm:spPr/>
      <dgm:t>
        <a:bodyPr/>
        <a:lstStyle/>
        <a:p>
          <a:endParaRPr lang="da-DK"/>
        </a:p>
      </dgm:t>
    </dgm:pt>
    <dgm:pt modelId="{C140AB18-4E45-4B63-8C0F-44AFB9F12A95}">
      <dgm:prSet phldrT="[Tekst]" custT="1"/>
      <dgm:spPr/>
      <dgm:t>
        <a:bodyPr/>
        <a:lstStyle/>
        <a:p>
          <a:r>
            <a:rPr lang="da-DK" sz="2000" dirty="0"/>
            <a:t>Koordinations-kompetencer</a:t>
          </a:r>
        </a:p>
      </dgm:t>
    </dgm:pt>
    <dgm:pt modelId="{6FC7FA41-2244-499A-9961-AA2EB15BC294}" type="parTrans" cxnId="{9FAF38A4-1CBC-4575-97AB-3754A11BD0F4}">
      <dgm:prSet/>
      <dgm:spPr/>
      <dgm:t>
        <a:bodyPr/>
        <a:lstStyle/>
        <a:p>
          <a:endParaRPr lang="da-DK"/>
        </a:p>
      </dgm:t>
    </dgm:pt>
    <dgm:pt modelId="{B69BCA6E-0D12-4C97-A508-284B2528400B}" type="sibTrans" cxnId="{9FAF38A4-1CBC-4575-97AB-3754A11BD0F4}">
      <dgm:prSet/>
      <dgm:spPr/>
      <dgm:t>
        <a:bodyPr/>
        <a:lstStyle/>
        <a:p>
          <a:endParaRPr lang="da-DK"/>
        </a:p>
      </dgm:t>
    </dgm:pt>
    <dgm:pt modelId="{7A5E2A86-CAD9-4235-8C1F-FB7E74A8A1C4}">
      <dgm:prSet phldrT="[Tekst]" custT="1"/>
      <dgm:spPr/>
      <dgm:t>
        <a:bodyPr/>
        <a:lstStyle/>
        <a:p>
          <a:r>
            <a:rPr lang="da-DK" sz="2000" dirty="0"/>
            <a:t>Emotionelle kompetencer</a:t>
          </a:r>
        </a:p>
      </dgm:t>
    </dgm:pt>
    <dgm:pt modelId="{215D3DD4-F45D-4473-9F21-6752E2BD98BC}" type="parTrans" cxnId="{3094ECBF-556E-4C1E-ADF2-0AA981CE6E02}">
      <dgm:prSet/>
      <dgm:spPr/>
      <dgm:t>
        <a:bodyPr/>
        <a:lstStyle/>
        <a:p>
          <a:endParaRPr lang="da-DK"/>
        </a:p>
      </dgm:t>
    </dgm:pt>
    <dgm:pt modelId="{998C4DD0-52B3-47AB-B715-F905FB1FFF58}" type="sibTrans" cxnId="{3094ECBF-556E-4C1E-ADF2-0AA981CE6E02}">
      <dgm:prSet/>
      <dgm:spPr/>
      <dgm:t>
        <a:bodyPr/>
        <a:lstStyle/>
        <a:p>
          <a:endParaRPr lang="da-DK"/>
        </a:p>
      </dgm:t>
    </dgm:pt>
    <dgm:pt modelId="{30427C33-828C-45DA-94E2-F6CA9DAC9869}" type="pres">
      <dgm:prSet presAssocID="{AEF0DA1F-0215-48B9-BDAD-8055F5F47F03}" presName="Name0" presStyleCnt="0">
        <dgm:presLayoutVars>
          <dgm:dir/>
          <dgm:resizeHandles val="exact"/>
        </dgm:presLayoutVars>
      </dgm:prSet>
      <dgm:spPr/>
    </dgm:pt>
    <dgm:pt modelId="{A5A8FB91-0225-4660-B960-6F23A1011767}" type="pres">
      <dgm:prSet presAssocID="{4947EDCE-AB55-4C64-B9D2-E4BF6FF04BC9}" presName="Name5" presStyleLbl="vennNode1" presStyleIdx="0" presStyleCnt="4">
        <dgm:presLayoutVars>
          <dgm:bulletEnabled val="1"/>
        </dgm:presLayoutVars>
      </dgm:prSet>
      <dgm:spPr/>
    </dgm:pt>
    <dgm:pt modelId="{B1623EF4-AE88-438C-B4A9-1B9584E92628}" type="pres">
      <dgm:prSet presAssocID="{AF5C4901-82BC-4071-8F40-2FCA7538BA92}" presName="space" presStyleCnt="0"/>
      <dgm:spPr/>
    </dgm:pt>
    <dgm:pt modelId="{2FE1CE05-C0C4-4F37-A6FF-716C396B9B31}" type="pres">
      <dgm:prSet presAssocID="{F1CDF22E-8EB1-4C37-B59F-7382EDCAA78A}" presName="Name5" presStyleLbl="vennNode1" presStyleIdx="1" presStyleCnt="4">
        <dgm:presLayoutVars>
          <dgm:bulletEnabled val="1"/>
        </dgm:presLayoutVars>
      </dgm:prSet>
      <dgm:spPr/>
    </dgm:pt>
    <dgm:pt modelId="{74CC182E-2301-4426-8672-168FDF9CE4A6}" type="pres">
      <dgm:prSet presAssocID="{0C7C4159-2C56-4FAB-BFEB-52EAA45DAEB5}" presName="space" presStyleCnt="0"/>
      <dgm:spPr/>
    </dgm:pt>
    <dgm:pt modelId="{DC58E90F-CF86-486F-A99C-945654E990C0}" type="pres">
      <dgm:prSet presAssocID="{C140AB18-4E45-4B63-8C0F-44AFB9F12A95}" presName="Name5" presStyleLbl="vennNode1" presStyleIdx="2" presStyleCnt="4" custLinFactNeighborX="20193" custLinFactNeighborY="-1346">
        <dgm:presLayoutVars>
          <dgm:bulletEnabled val="1"/>
        </dgm:presLayoutVars>
      </dgm:prSet>
      <dgm:spPr/>
    </dgm:pt>
    <dgm:pt modelId="{B3D08017-3E32-4A72-AC55-D1B47D32BDBA}" type="pres">
      <dgm:prSet presAssocID="{B69BCA6E-0D12-4C97-A508-284B2528400B}" presName="space" presStyleCnt="0"/>
      <dgm:spPr/>
    </dgm:pt>
    <dgm:pt modelId="{F0EC5DB9-F8E4-495C-90B8-5D2FD617A937}" type="pres">
      <dgm:prSet presAssocID="{7A5E2A86-CAD9-4235-8C1F-FB7E74A8A1C4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9143B615-BF24-4B5A-81EA-B44E66DC649B}" type="presOf" srcId="{C140AB18-4E45-4B63-8C0F-44AFB9F12A95}" destId="{DC58E90F-CF86-486F-A99C-945654E990C0}" srcOrd="0" destOrd="0" presId="urn:microsoft.com/office/officeart/2005/8/layout/venn3"/>
    <dgm:cxn modelId="{22AFA321-D011-40C9-B26E-6BA2145B7B93}" type="presOf" srcId="{F1CDF22E-8EB1-4C37-B59F-7382EDCAA78A}" destId="{2FE1CE05-C0C4-4F37-A6FF-716C396B9B31}" srcOrd="0" destOrd="0" presId="urn:microsoft.com/office/officeart/2005/8/layout/venn3"/>
    <dgm:cxn modelId="{667C8937-B49F-4D4C-B31A-9F620BBABE72}" srcId="{AEF0DA1F-0215-48B9-BDAD-8055F5F47F03}" destId="{F1CDF22E-8EB1-4C37-B59F-7382EDCAA78A}" srcOrd="1" destOrd="0" parTransId="{598F3A62-4E50-4E8D-9274-ED9A5862B3FC}" sibTransId="{0C7C4159-2C56-4FAB-BFEB-52EAA45DAEB5}"/>
    <dgm:cxn modelId="{BE461963-074A-4796-835D-D92F33B7F374}" type="presOf" srcId="{4947EDCE-AB55-4C64-B9D2-E4BF6FF04BC9}" destId="{A5A8FB91-0225-4660-B960-6F23A1011767}" srcOrd="0" destOrd="0" presId="urn:microsoft.com/office/officeart/2005/8/layout/venn3"/>
    <dgm:cxn modelId="{6CA18A6E-7A03-4224-AA07-782876FCCD73}" type="presOf" srcId="{AEF0DA1F-0215-48B9-BDAD-8055F5F47F03}" destId="{30427C33-828C-45DA-94E2-F6CA9DAC9869}" srcOrd="0" destOrd="0" presId="urn:microsoft.com/office/officeart/2005/8/layout/venn3"/>
    <dgm:cxn modelId="{C3B46E9F-8EBF-4503-BA27-63BFC0D78948}" srcId="{AEF0DA1F-0215-48B9-BDAD-8055F5F47F03}" destId="{4947EDCE-AB55-4C64-B9D2-E4BF6FF04BC9}" srcOrd="0" destOrd="0" parTransId="{5BA25BCF-80E8-4698-AC3F-8EDEF3912E8F}" sibTransId="{AF5C4901-82BC-4071-8F40-2FCA7538BA92}"/>
    <dgm:cxn modelId="{9FAF38A4-1CBC-4575-97AB-3754A11BD0F4}" srcId="{AEF0DA1F-0215-48B9-BDAD-8055F5F47F03}" destId="{C140AB18-4E45-4B63-8C0F-44AFB9F12A95}" srcOrd="2" destOrd="0" parTransId="{6FC7FA41-2244-499A-9961-AA2EB15BC294}" sibTransId="{B69BCA6E-0D12-4C97-A508-284B2528400B}"/>
    <dgm:cxn modelId="{3094ECBF-556E-4C1E-ADF2-0AA981CE6E02}" srcId="{AEF0DA1F-0215-48B9-BDAD-8055F5F47F03}" destId="{7A5E2A86-CAD9-4235-8C1F-FB7E74A8A1C4}" srcOrd="3" destOrd="0" parTransId="{215D3DD4-F45D-4473-9F21-6752E2BD98BC}" sibTransId="{998C4DD0-52B3-47AB-B715-F905FB1FFF58}"/>
    <dgm:cxn modelId="{BA2116CF-3BD7-4D98-ADD7-B852A9B865B1}" type="presOf" srcId="{7A5E2A86-CAD9-4235-8C1F-FB7E74A8A1C4}" destId="{F0EC5DB9-F8E4-495C-90B8-5D2FD617A937}" srcOrd="0" destOrd="0" presId="urn:microsoft.com/office/officeart/2005/8/layout/venn3"/>
    <dgm:cxn modelId="{CC95B260-68BA-4C3A-9621-320EB1FCE8CF}" type="presParOf" srcId="{30427C33-828C-45DA-94E2-F6CA9DAC9869}" destId="{A5A8FB91-0225-4660-B960-6F23A1011767}" srcOrd="0" destOrd="0" presId="urn:microsoft.com/office/officeart/2005/8/layout/venn3"/>
    <dgm:cxn modelId="{070C212A-FD29-4ED4-8317-3CA68D52AB38}" type="presParOf" srcId="{30427C33-828C-45DA-94E2-F6CA9DAC9869}" destId="{B1623EF4-AE88-438C-B4A9-1B9584E92628}" srcOrd="1" destOrd="0" presId="urn:microsoft.com/office/officeart/2005/8/layout/venn3"/>
    <dgm:cxn modelId="{8282A18B-5002-404B-94AC-F92F49B7F36F}" type="presParOf" srcId="{30427C33-828C-45DA-94E2-F6CA9DAC9869}" destId="{2FE1CE05-C0C4-4F37-A6FF-716C396B9B31}" srcOrd="2" destOrd="0" presId="urn:microsoft.com/office/officeart/2005/8/layout/venn3"/>
    <dgm:cxn modelId="{F0BD4EFC-D82A-459F-9193-3043137A1D72}" type="presParOf" srcId="{30427C33-828C-45DA-94E2-F6CA9DAC9869}" destId="{74CC182E-2301-4426-8672-168FDF9CE4A6}" srcOrd="3" destOrd="0" presId="urn:microsoft.com/office/officeart/2005/8/layout/venn3"/>
    <dgm:cxn modelId="{5C90C73D-EA9C-4C6E-8741-5EDB69982C01}" type="presParOf" srcId="{30427C33-828C-45DA-94E2-F6CA9DAC9869}" destId="{DC58E90F-CF86-486F-A99C-945654E990C0}" srcOrd="4" destOrd="0" presId="urn:microsoft.com/office/officeart/2005/8/layout/venn3"/>
    <dgm:cxn modelId="{62077085-76CF-46F1-BF56-F50777D26C89}" type="presParOf" srcId="{30427C33-828C-45DA-94E2-F6CA9DAC9869}" destId="{B3D08017-3E32-4A72-AC55-D1B47D32BDBA}" srcOrd="5" destOrd="0" presId="urn:microsoft.com/office/officeart/2005/8/layout/venn3"/>
    <dgm:cxn modelId="{929338CD-059A-487C-A343-84D2CFD2E09E}" type="presParOf" srcId="{30427C33-828C-45DA-94E2-F6CA9DAC9869}" destId="{F0EC5DB9-F8E4-495C-90B8-5D2FD617A937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F0DA1F-0215-48B9-BDAD-8055F5F47F03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30427C33-828C-45DA-94E2-F6CA9DAC9869}" type="pres">
      <dgm:prSet presAssocID="{AEF0DA1F-0215-48B9-BDAD-8055F5F47F03}" presName="Name0" presStyleCnt="0">
        <dgm:presLayoutVars>
          <dgm:dir/>
          <dgm:resizeHandles val="exact"/>
        </dgm:presLayoutVars>
      </dgm:prSet>
      <dgm:spPr/>
    </dgm:pt>
  </dgm:ptLst>
  <dgm:cxnLst>
    <dgm:cxn modelId="{6CA18A6E-7A03-4224-AA07-782876FCCD73}" type="presOf" srcId="{AEF0DA1F-0215-48B9-BDAD-8055F5F47F03}" destId="{30427C33-828C-45DA-94E2-F6CA9DAC9869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F0DA1F-0215-48B9-BDAD-8055F5F47F03}" type="doc">
      <dgm:prSet loTypeId="urn:microsoft.com/office/officeart/2005/8/layout/venn3" loCatId="relationship" qsTypeId="urn:microsoft.com/office/officeart/2005/8/quickstyle/simple4" qsCatId="simple" csTypeId="urn:microsoft.com/office/officeart/2005/8/colors/accent6_4" csCatId="accent6" phldr="1"/>
      <dgm:spPr/>
      <dgm:t>
        <a:bodyPr/>
        <a:lstStyle/>
        <a:p>
          <a:endParaRPr lang="da-DK"/>
        </a:p>
      </dgm:t>
    </dgm:pt>
    <dgm:pt modelId="{4947EDCE-AB55-4C64-B9D2-E4BF6FF04BC9}">
      <dgm:prSet phldrT="[Tekst]" custT="1"/>
      <dgm:spPr/>
      <dgm:t>
        <a:bodyPr/>
        <a:lstStyle/>
        <a:p>
          <a:r>
            <a:rPr lang="da-DK" sz="3600" dirty="0"/>
            <a:t>Sundheds-kompetencer </a:t>
          </a:r>
        </a:p>
      </dgm:t>
    </dgm:pt>
    <dgm:pt modelId="{5BA25BCF-80E8-4698-AC3F-8EDEF3912E8F}" type="parTrans" cxnId="{C3B46E9F-8EBF-4503-BA27-63BFC0D78948}">
      <dgm:prSet/>
      <dgm:spPr/>
      <dgm:t>
        <a:bodyPr/>
        <a:lstStyle/>
        <a:p>
          <a:endParaRPr lang="da-DK"/>
        </a:p>
      </dgm:t>
    </dgm:pt>
    <dgm:pt modelId="{AF5C4901-82BC-4071-8F40-2FCA7538BA92}" type="sibTrans" cxnId="{C3B46E9F-8EBF-4503-BA27-63BFC0D78948}">
      <dgm:prSet/>
      <dgm:spPr/>
      <dgm:t>
        <a:bodyPr/>
        <a:lstStyle/>
        <a:p>
          <a:endParaRPr lang="da-DK"/>
        </a:p>
      </dgm:t>
    </dgm:pt>
    <dgm:pt modelId="{30427C33-828C-45DA-94E2-F6CA9DAC9869}" type="pres">
      <dgm:prSet presAssocID="{AEF0DA1F-0215-48B9-BDAD-8055F5F47F03}" presName="Name0" presStyleCnt="0">
        <dgm:presLayoutVars>
          <dgm:dir/>
          <dgm:resizeHandles val="exact"/>
        </dgm:presLayoutVars>
      </dgm:prSet>
      <dgm:spPr/>
    </dgm:pt>
    <dgm:pt modelId="{A5A8FB91-0225-4660-B960-6F23A1011767}" type="pres">
      <dgm:prSet presAssocID="{4947EDCE-AB55-4C64-B9D2-E4BF6FF04BC9}" presName="Name5" presStyleLbl="vennNode1" presStyleIdx="0" presStyleCnt="1">
        <dgm:presLayoutVars>
          <dgm:bulletEnabled val="1"/>
        </dgm:presLayoutVars>
      </dgm:prSet>
      <dgm:spPr/>
    </dgm:pt>
  </dgm:ptLst>
  <dgm:cxnLst>
    <dgm:cxn modelId="{BE461963-074A-4796-835D-D92F33B7F374}" type="presOf" srcId="{4947EDCE-AB55-4C64-B9D2-E4BF6FF04BC9}" destId="{A5A8FB91-0225-4660-B960-6F23A1011767}" srcOrd="0" destOrd="0" presId="urn:microsoft.com/office/officeart/2005/8/layout/venn3"/>
    <dgm:cxn modelId="{6CA18A6E-7A03-4224-AA07-782876FCCD73}" type="presOf" srcId="{AEF0DA1F-0215-48B9-BDAD-8055F5F47F03}" destId="{30427C33-828C-45DA-94E2-F6CA9DAC9869}" srcOrd="0" destOrd="0" presId="urn:microsoft.com/office/officeart/2005/8/layout/venn3"/>
    <dgm:cxn modelId="{C3B46E9F-8EBF-4503-BA27-63BFC0D78948}" srcId="{AEF0DA1F-0215-48B9-BDAD-8055F5F47F03}" destId="{4947EDCE-AB55-4C64-B9D2-E4BF6FF04BC9}" srcOrd="0" destOrd="0" parTransId="{5BA25BCF-80E8-4698-AC3F-8EDEF3912E8F}" sibTransId="{AF5C4901-82BC-4071-8F40-2FCA7538BA92}"/>
    <dgm:cxn modelId="{CC95B260-68BA-4C3A-9621-320EB1FCE8CF}" type="presParOf" srcId="{30427C33-828C-45DA-94E2-F6CA9DAC9869}" destId="{A5A8FB91-0225-4660-B960-6F23A1011767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F0DA1F-0215-48B9-BDAD-8055F5F47F03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30427C33-828C-45DA-94E2-F6CA9DAC9869}" type="pres">
      <dgm:prSet presAssocID="{AEF0DA1F-0215-48B9-BDAD-8055F5F47F03}" presName="Name0" presStyleCnt="0">
        <dgm:presLayoutVars>
          <dgm:dir/>
          <dgm:resizeHandles val="exact"/>
        </dgm:presLayoutVars>
      </dgm:prSet>
      <dgm:spPr/>
    </dgm:pt>
  </dgm:ptLst>
  <dgm:cxnLst>
    <dgm:cxn modelId="{6CA18A6E-7A03-4224-AA07-782876FCCD73}" type="presOf" srcId="{AEF0DA1F-0215-48B9-BDAD-8055F5F47F03}" destId="{30427C33-828C-45DA-94E2-F6CA9DAC9869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F0DA1F-0215-48B9-BDAD-8055F5F47F03}" type="doc">
      <dgm:prSet loTypeId="urn:microsoft.com/office/officeart/2005/8/layout/venn3" loCatId="relationship" qsTypeId="urn:microsoft.com/office/officeart/2005/8/quickstyle/simple4" qsCatId="simple" csTypeId="urn:microsoft.com/office/officeart/2005/8/colors/accent6_4" csCatId="accent6" phldr="1"/>
      <dgm:spPr/>
      <dgm:t>
        <a:bodyPr/>
        <a:lstStyle/>
        <a:p>
          <a:endParaRPr lang="da-DK"/>
        </a:p>
      </dgm:t>
    </dgm:pt>
    <dgm:pt modelId="{F1CDF22E-8EB1-4C37-B59F-7382EDCAA78A}">
      <dgm:prSet phldrT="[Tekst]" custT="1"/>
      <dgm:spPr>
        <a:gradFill rotWithShape="0">
          <a:gsLst>
            <a:gs pos="0">
              <a:srgbClr val="67B7B2">
                <a:shade val="80000"/>
                <a:alpha val="50000"/>
                <a:hueOff val="-28568"/>
                <a:satOff val="-732"/>
                <a:lumOff val="16002"/>
                <a:alphaOff val="0"/>
                <a:satMod val="103000"/>
                <a:lumMod val="102000"/>
                <a:tint val="94000"/>
              </a:srgbClr>
            </a:gs>
            <a:gs pos="50000">
              <a:srgbClr val="67B7B2">
                <a:shade val="80000"/>
                <a:alpha val="50000"/>
                <a:hueOff val="-28568"/>
                <a:satOff val="-732"/>
                <a:lumOff val="16002"/>
                <a:alphaOff val="0"/>
                <a:satMod val="110000"/>
                <a:lumMod val="100000"/>
                <a:shade val="100000"/>
              </a:srgbClr>
            </a:gs>
            <a:gs pos="100000">
              <a:srgbClr val="67B7B2">
                <a:shade val="80000"/>
                <a:alpha val="50000"/>
                <a:hueOff val="-28568"/>
                <a:satOff val="-732"/>
                <a:lumOff val="1600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 spcFirstLastPara="0" vert="horz" wrap="square" lIns="167113" tIns="25400" rIns="167113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600" kern="12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rPr>
            <a:t>Praktiske og kliniske færdigheder</a:t>
          </a:r>
        </a:p>
      </dgm:t>
    </dgm:pt>
    <dgm:pt modelId="{598F3A62-4E50-4E8D-9274-ED9A5862B3FC}" type="parTrans" cxnId="{667C8937-B49F-4D4C-B31A-9F620BBABE72}">
      <dgm:prSet/>
      <dgm:spPr/>
      <dgm:t>
        <a:bodyPr/>
        <a:lstStyle/>
        <a:p>
          <a:endParaRPr lang="da-DK"/>
        </a:p>
      </dgm:t>
    </dgm:pt>
    <dgm:pt modelId="{0C7C4159-2C56-4FAB-BFEB-52EAA45DAEB5}" type="sibTrans" cxnId="{667C8937-B49F-4D4C-B31A-9F620BBABE72}">
      <dgm:prSet/>
      <dgm:spPr/>
      <dgm:t>
        <a:bodyPr/>
        <a:lstStyle/>
        <a:p>
          <a:endParaRPr lang="da-DK"/>
        </a:p>
      </dgm:t>
    </dgm:pt>
    <dgm:pt modelId="{30427C33-828C-45DA-94E2-F6CA9DAC9869}" type="pres">
      <dgm:prSet presAssocID="{AEF0DA1F-0215-48B9-BDAD-8055F5F47F03}" presName="Name0" presStyleCnt="0">
        <dgm:presLayoutVars>
          <dgm:dir/>
          <dgm:resizeHandles val="exact"/>
        </dgm:presLayoutVars>
      </dgm:prSet>
      <dgm:spPr/>
    </dgm:pt>
    <dgm:pt modelId="{2FE1CE05-C0C4-4F37-A6FF-716C396B9B31}" type="pres">
      <dgm:prSet presAssocID="{F1CDF22E-8EB1-4C37-B59F-7382EDCAA78A}" presName="Name5" presStyleLbl="vennNode1" presStyleIdx="0" presStyleCnt="1" custLinFactNeighborX="0" custLinFactNeighborY="0">
        <dgm:presLayoutVars>
          <dgm:bulletEnabled val="1"/>
        </dgm:presLayoutVars>
      </dgm:prSet>
      <dgm:spPr>
        <a:xfrm>
          <a:off x="2733922" y="386"/>
          <a:ext cx="4862548" cy="4862548"/>
        </a:xfrm>
        <a:prstGeom prst="ellipse">
          <a:avLst/>
        </a:prstGeom>
      </dgm:spPr>
    </dgm:pt>
  </dgm:ptLst>
  <dgm:cxnLst>
    <dgm:cxn modelId="{22AFA321-D011-40C9-B26E-6BA2145B7B93}" type="presOf" srcId="{F1CDF22E-8EB1-4C37-B59F-7382EDCAA78A}" destId="{2FE1CE05-C0C4-4F37-A6FF-716C396B9B31}" srcOrd="0" destOrd="0" presId="urn:microsoft.com/office/officeart/2005/8/layout/venn3"/>
    <dgm:cxn modelId="{667C8937-B49F-4D4C-B31A-9F620BBABE72}" srcId="{AEF0DA1F-0215-48B9-BDAD-8055F5F47F03}" destId="{F1CDF22E-8EB1-4C37-B59F-7382EDCAA78A}" srcOrd="0" destOrd="0" parTransId="{598F3A62-4E50-4E8D-9274-ED9A5862B3FC}" sibTransId="{0C7C4159-2C56-4FAB-BFEB-52EAA45DAEB5}"/>
    <dgm:cxn modelId="{6CA18A6E-7A03-4224-AA07-782876FCCD73}" type="presOf" srcId="{AEF0DA1F-0215-48B9-BDAD-8055F5F47F03}" destId="{30427C33-828C-45DA-94E2-F6CA9DAC9869}" srcOrd="0" destOrd="0" presId="urn:microsoft.com/office/officeart/2005/8/layout/venn3"/>
    <dgm:cxn modelId="{8282A18B-5002-404B-94AC-F92F49B7F36F}" type="presParOf" srcId="{30427C33-828C-45DA-94E2-F6CA9DAC9869}" destId="{2FE1CE05-C0C4-4F37-A6FF-716C396B9B31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F0DA1F-0215-48B9-BDAD-8055F5F47F03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C140AB18-4E45-4B63-8C0F-44AFB9F12A95}">
      <dgm:prSet phldrT="[Tekst]" custT="1"/>
      <dgm:spPr>
        <a:gradFill rotWithShape="0">
          <a:gsLst>
            <a:gs pos="0">
              <a:srgbClr val="67B7B2">
                <a:shade val="80000"/>
                <a:alpha val="50000"/>
                <a:hueOff val="-57136"/>
                <a:satOff val="-1465"/>
                <a:lumOff val="32004"/>
                <a:alphaOff val="0"/>
                <a:satMod val="103000"/>
                <a:lumMod val="102000"/>
                <a:tint val="94000"/>
              </a:srgbClr>
            </a:gs>
            <a:gs pos="50000">
              <a:srgbClr val="67B7B2">
                <a:shade val="80000"/>
                <a:alpha val="50000"/>
                <a:hueOff val="-57136"/>
                <a:satOff val="-1465"/>
                <a:lumOff val="32004"/>
                <a:alphaOff val="0"/>
                <a:satMod val="110000"/>
                <a:lumMod val="100000"/>
                <a:shade val="100000"/>
              </a:srgbClr>
            </a:gs>
            <a:gs pos="100000">
              <a:srgbClr val="67B7B2">
                <a:shade val="80000"/>
                <a:alpha val="50000"/>
                <a:hueOff val="-57136"/>
                <a:satOff val="-1465"/>
                <a:lumOff val="32004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 spcFirstLastPara="0" vert="horz" wrap="square" lIns="167113" tIns="25400" rIns="167113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600" kern="12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rPr>
            <a:t>Koordinations-kompetencer</a:t>
          </a:r>
        </a:p>
      </dgm:t>
    </dgm:pt>
    <dgm:pt modelId="{6FC7FA41-2244-499A-9961-AA2EB15BC294}" type="parTrans" cxnId="{9FAF38A4-1CBC-4575-97AB-3754A11BD0F4}">
      <dgm:prSet/>
      <dgm:spPr/>
      <dgm:t>
        <a:bodyPr/>
        <a:lstStyle/>
        <a:p>
          <a:endParaRPr lang="da-DK"/>
        </a:p>
      </dgm:t>
    </dgm:pt>
    <dgm:pt modelId="{B69BCA6E-0D12-4C97-A508-284B2528400B}" type="sibTrans" cxnId="{9FAF38A4-1CBC-4575-97AB-3754A11BD0F4}">
      <dgm:prSet/>
      <dgm:spPr/>
      <dgm:t>
        <a:bodyPr/>
        <a:lstStyle/>
        <a:p>
          <a:endParaRPr lang="da-DK"/>
        </a:p>
      </dgm:t>
    </dgm:pt>
    <dgm:pt modelId="{30427C33-828C-45DA-94E2-F6CA9DAC9869}" type="pres">
      <dgm:prSet presAssocID="{AEF0DA1F-0215-48B9-BDAD-8055F5F47F03}" presName="Name0" presStyleCnt="0">
        <dgm:presLayoutVars>
          <dgm:dir/>
          <dgm:resizeHandles val="exact"/>
        </dgm:presLayoutVars>
      </dgm:prSet>
      <dgm:spPr/>
    </dgm:pt>
    <dgm:pt modelId="{DC58E90F-CF86-486F-A99C-945654E990C0}" type="pres">
      <dgm:prSet presAssocID="{C140AB18-4E45-4B63-8C0F-44AFB9F12A95}" presName="Name5" presStyleLbl="vennNode1" presStyleIdx="0" presStyleCnt="1" custLinFactNeighborX="20193" custLinFactNeighborY="-1346">
        <dgm:presLayoutVars>
          <dgm:bulletEnabled val="1"/>
        </dgm:presLayoutVars>
      </dgm:prSet>
      <dgm:spPr>
        <a:xfrm>
          <a:off x="3762538" y="0"/>
          <a:ext cx="5016474" cy="5016474"/>
        </a:xfrm>
        <a:prstGeom prst="ellipse">
          <a:avLst/>
        </a:prstGeom>
      </dgm:spPr>
    </dgm:pt>
  </dgm:ptLst>
  <dgm:cxnLst>
    <dgm:cxn modelId="{9143B615-BF24-4B5A-81EA-B44E66DC649B}" type="presOf" srcId="{C140AB18-4E45-4B63-8C0F-44AFB9F12A95}" destId="{DC58E90F-CF86-486F-A99C-945654E990C0}" srcOrd="0" destOrd="0" presId="urn:microsoft.com/office/officeart/2005/8/layout/venn3"/>
    <dgm:cxn modelId="{6CA18A6E-7A03-4224-AA07-782876FCCD73}" type="presOf" srcId="{AEF0DA1F-0215-48B9-BDAD-8055F5F47F03}" destId="{30427C33-828C-45DA-94E2-F6CA9DAC9869}" srcOrd="0" destOrd="0" presId="urn:microsoft.com/office/officeart/2005/8/layout/venn3"/>
    <dgm:cxn modelId="{9FAF38A4-1CBC-4575-97AB-3754A11BD0F4}" srcId="{AEF0DA1F-0215-48B9-BDAD-8055F5F47F03}" destId="{C140AB18-4E45-4B63-8C0F-44AFB9F12A95}" srcOrd="0" destOrd="0" parTransId="{6FC7FA41-2244-499A-9961-AA2EB15BC294}" sibTransId="{B69BCA6E-0D12-4C97-A508-284B2528400B}"/>
    <dgm:cxn modelId="{5C90C73D-EA9C-4C6E-8741-5EDB69982C01}" type="presParOf" srcId="{30427C33-828C-45DA-94E2-F6CA9DAC9869}" destId="{DC58E90F-CF86-486F-A99C-945654E990C0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EF0DA1F-0215-48B9-BDAD-8055F5F47F03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7A5E2A86-CAD9-4235-8C1F-FB7E74A8A1C4}">
      <dgm:prSet phldrT="[Tekst]" custT="1"/>
      <dgm:spPr>
        <a:gradFill rotWithShape="0">
          <a:gsLst>
            <a:gs pos="0">
              <a:srgbClr val="67B7B2">
                <a:shade val="80000"/>
                <a:alpha val="50000"/>
                <a:hueOff val="-28568"/>
                <a:satOff val="-732"/>
                <a:lumOff val="16002"/>
                <a:alphaOff val="0"/>
                <a:satMod val="103000"/>
                <a:lumMod val="102000"/>
                <a:tint val="94000"/>
              </a:srgbClr>
            </a:gs>
            <a:gs pos="50000">
              <a:srgbClr val="67B7B2">
                <a:shade val="80000"/>
                <a:alpha val="50000"/>
                <a:hueOff val="-28568"/>
                <a:satOff val="-732"/>
                <a:lumOff val="16002"/>
                <a:alphaOff val="0"/>
                <a:satMod val="110000"/>
                <a:lumMod val="100000"/>
                <a:shade val="100000"/>
              </a:srgbClr>
            </a:gs>
            <a:gs pos="100000">
              <a:srgbClr val="67B7B2">
                <a:shade val="80000"/>
                <a:alpha val="50000"/>
                <a:hueOff val="-28568"/>
                <a:satOff val="-732"/>
                <a:lumOff val="1600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 spcFirstLastPara="0" vert="horz" wrap="square" lIns="167113" tIns="25400" rIns="167113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600" kern="12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rPr>
            <a:t>Emotionelle kompetencer</a:t>
          </a:r>
        </a:p>
      </dgm:t>
    </dgm:pt>
    <dgm:pt modelId="{215D3DD4-F45D-4473-9F21-6752E2BD98BC}" type="parTrans" cxnId="{3094ECBF-556E-4C1E-ADF2-0AA981CE6E02}">
      <dgm:prSet/>
      <dgm:spPr/>
      <dgm:t>
        <a:bodyPr/>
        <a:lstStyle/>
        <a:p>
          <a:endParaRPr lang="da-DK"/>
        </a:p>
      </dgm:t>
    </dgm:pt>
    <dgm:pt modelId="{998C4DD0-52B3-47AB-B715-F905FB1FFF58}" type="sibTrans" cxnId="{3094ECBF-556E-4C1E-ADF2-0AA981CE6E02}">
      <dgm:prSet/>
      <dgm:spPr/>
      <dgm:t>
        <a:bodyPr/>
        <a:lstStyle/>
        <a:p>
          <a:endParaRPr lang="da-DK"/>
        </a:p>
      </dgm:t>
    </dgm:pt>
    <dgm:pt modelId="{30427C33-828C-45DA-94E2-F6CA9DAC9869}" type="pres">
      <dgm:prSet presAssocID="{AEF0DA1F-0215-48B9-BDAD-8055F5F47F03}" presName="Name0" presStyleCnt="0">
        <dgm:presLayoutVars>
          <dgm:dir/>
          <dgm:resizeHandles val="exact"/>
        </dgm:presLayoutVars>
      </dgm:prSet>
      <dgm:spPr/>
    </dgm:pt>
    <dgm:pt modelId="{F0EC5DB9-F8E4-495C-90B8-5D2FD617A937}" type="pres">
      <dgm:prSet presAssocID="{7A5E2A86-CAD9-4235-8C1F-FB7E74A8A1C4}" presName="Name5" presStyleLbl="vennNode1" presStyleIdx="0" presStyleCnt="1">
        <dgm:presLayoutVars>
          <dgm:bulletEnabled val="1"/>
        </dgm:presLayoutVars>
      </dgm:prSet>
      <dgm:spPr>
        <a:xfrm>
          <a:off x="2733922" y="386"/>
          <a:ext cx="4862548" cy="4862548"/>
        </a:xfrm>
        <a:prstGeom prst="ellipse">
          <a:avLst/>
        </a:prstGeom>
      </dgm:spPr>
    </dgm:pt>
  </dgm:ptLst>
  <dgm:cxnLst>
    <dgm:cxn modelId="{6CA18A6E-7A03-4224-AA07-782876FCCD73}" type="presOf" srcId="{AEF0DA1F-0215-48B9-BDAD-8055F5F47F03}" destId="{30427C33-828C-45DA-94E2-F6CA9DAC9869}" srcOrd="0" destOrd="0" presId="urn:microsoft.com/office/officeart/2005/8/layout/venn3"/>
    <dgm:cxn modelId="{3094ECBF-556E-4C1E-ADF2-0AA981CE6E02}" srcId="{AEF0DA1F-0215-48B9-BDAD-8055F5F47F03}" destId="{7A5E2A86-CAD9-4235-8C1F-FB7E74A8A1C4}" srcOrd="0" destOrd="0" parTransId="{215D3DD4-F45D-4473-9F21-6752E2BD98BC}" sibTransId="{998C4DD0-52B3-47AB-B715-F905FB1FFF58}"/>
    <dgm:cxn modelId="{BA2116CF-3BD7-4D98-ADD7-B852A9B865B1}" type="presOf" srcId="{7A5E2A86-CAD9-4235-8C1F-FB7E74A8A1C4}" destId="{F0EC5DB9-F8E4-495C-90B8-5D2FD617A937}" srcOrd="0" destOrd="0" presId="urn:microsoft.com/office/officeart/2005/8/layout/venn3"/>
    <dgm:cxn modelId="{929338CD-059A-487C-A343-84D2CFD2E09E}" type="presParOf" srcId="{30427C33-828C-45DA-94E2-F6CA9DAC9869}" destId="{F0EC5DB9-F8E4-495C-90B8-5D2FD617A937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C5AE8-FF7B-4418-81E8-DDD3DA681091}">
      <dsp:nvSpPr>
        <dsp:cNvPr id="0" name=""/>
        <dsp:cNvSpPr/>
      </dsp:nvSpPr>
      <dsp:spPr>
        <a:xfrm>
          <a:off x="0" y="216120"/>
          <a:ext cx="7624114" cy="12168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b="1" i="1" kern="1200" dirty="0">
              <a:solidFill>
                <a:schemeClr val="tx1"/>
              </a:solidFill>
            </a:rPr>
            <a:t>Se og møde pårørende som forskellige</a:t>
          </a:r>
          <a:br>
            <a:rPr lang="da-DK" sz="2000" kern="1200" dirty="0">
              <a:solidFill>
                <a:schemeClr val="tx1"/>
              </a:solidFill>
            </a:rPr>
          </a:br>
          <a:r>
            <a:rPr lang="da-DK" sz="2000" kern="1200" dirty="0">
              <a:solidFill>
                <a:schemeClr val="tx1"/>
              </a:solidFill>
            </a:rPr>
            <a:t>– afdæk deres situation, ressourcer og behov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59399" y="275519"/>
        <a:ext cx="7505316" cy="1098002"/>
      </dsp:txXfrm>
    </dsp:sp>
    <dsp:sp modelId="{3473F75A-0B28-4057-BDEC-2DC2254D1988}">
      <dsp:nvSpPr>
        <dsp:cNvPr id="0" name=""/>
        <dsp:cNvSpPr/>
      </dsp:nvSpPr>
      <dsp:spPr>
        <a:xfrm>
          <a:off x="0" y="1670900"/>
          <a:ext cx="7624114" cy="12168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b="1" i="1" kern="1200" dirty="0">
              <a:solidFill>
                <a:schemeClr val="tx1"/>
              </a:solidFill>
            </a:rPr>
            <a:t>Afstem ansvar med kompetencer</a:t>
          </a:r>
          <a:br>
            <a:rPr lang="da-DK" sz="2000" kern="1200" dirty="0">
              <a:solidFill>
                <a:schemeClr val="tx1"/>
              </a:solidFill>
            </a:rPr>
          </a:br>
          <a:r>
            <a:rPr lang="da-DK" sz="2000" kern="1200" dirty="0">
              <a:solidFill>
                <a:schemeClr val="tx1"/>
              </a:solidFill>
            </a:rPr>
            <a:t>– vær opmærksom på krav og forventninger, når behandling flyttes fra sygehus til hjem </a:t>
          </a:r>
        </a:p>
      </dsp:txBody>
      <dsp:txXfrm>
        <a:off x="59399" y="1730299"/>
        <a:ext cx="7505316" cy="1098002"/>
      </dsp:txXfrm>
    </dsp:sp>
    <dsp:sp modelId="{3AFE1FF9-C6F1-4BBA-AA87-E152ADCD0221}">
      <dsp:nvSpPr>
        <dsp:cNvPr id="0" name=""/>
        <dsp:cNvSpPr/>
      </dsp:nvSpPr>
      <dsp:spPr>
        <a:xfrm>
          <a:off x="0" y="3115092"/>
          <a:ext cx="7624114" cy="12168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b="1" i="1" kern="1200" dirty="0">
              <a:solidFill>
                <a:schemeClr val="tx1"/>
              </a:solidFill>
            </a:rPr>
            <a:t>Husk børn og unge som pårørende</a:t>
          </a:r>
          <a:br>
            <a:rPr lang="da-DK" sz="2000" kern="1200" dirty="0">
              <a:solidFill>
                <a:schemeClr val="tx1"/>
              </a:solidFill>
            </a:rPr>
          </a:br>
          <a:r>
            <a:rPr lang="da-DK" sz="2000" kern="1200" dirty="0">
              <a:solidFill>
                <a:schemeClr val="tx1"/>
              </a:solidFill>
            </a:rPr>
            <a:t>– identificér dem og tilbyd relevant støtte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59399" y="3174491"/>
        <a:ext cx="7505316" cy="10980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F53A0-9AF0-4BEC-A867-9B69FE41139E}">
      <dsp:nvSpPr>
        <dsp:cNvPr id="0" name=""/>
        <dsp:cNvSpPr/>
      </dsp:nvSpPr>
      <dsp:spPr>
        <a:xfrm rot="21300000">
          <a:off x="20468" y="1859377"/>
          <a:ext cx="10668031" cy="935469"/>
        </a:xfrm>
        <a:prstGeom prst="mathMinus">
          <a:avLst/>
        </a:prstGeom>
        <a:gradFill flip="none" rotWithShape="0">
          <a:gsLst>
            <a:gs pos="0">
              <a:srgbClr val="ED8A00">
                <a:lumMod val="75000"/>
                <a:tint val="66000"/>
                <a:satMod val="160000"/>
              </a:srgbClr>
            </a:gs>
            <a:gs pos="50000">
              <a:srgbClr val="ED8A00">
                <a:lumMod val="75000"/>
                <a:tint val="44500"/>
                <a:satMod val="160000"/>
              </a:srgbClr>
            </a:gs>
            <a:gs pos="100000">
              <a:srgbClr val="ED8A00">
                <a:lumMod val="75000"/>
                <a:tint val="23500"/>
                <a:satMod val="160000"/>
              </a:srgbClr>
            </a:gs>
          </a:gsLst>
          <a:lin ang="18900000" scaled="1"/>
          <a:tileRect/>
        </a:gra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BEAD99-D279-4248-9CE7-F654BE751E24}">
      <dsp:nvSpPr>
        <dsp:cNvPr id="0" name=""/>
        <dsp:cNvSpPr/>
      </dsp:nvSpPr>
      <dsp:spPr>
        <a:xfrm>
          <a:off x="1285076" y="232711"/>
          <a:ext cx="3212690" cy="1861689"/>
        </a:xfrm>
        <a:prstGeom prst="downArrow">
          <a:avLst/>
        </a:prstGeom>
        <a:gradFill flip="none" rotWithShape="0">
          <a:gsLst>
            <a:gs pos="0">
              <a:srgbClr val="68B7B2">
                <a:lumMod val="75000"/>
                <a:tint val="66000"/>
                <a:satMod val="160000"/>
              </a:srgbClr>
            </a:gs>
            <a:gs pos="50000">
              <a:srgbClr val="68B7B2">
                <a:lumMod val="75000"/>
                <a:tint val="44500"/>
                <a:satMod val="160000"/>
              </a:srgbClr>
            </a:gs>
            <a:gs pos="100000">
              <a:srgbClr val="68B7B2">
                <a:lumMod val="75000"/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A2FF3C8-A5AB-4C1C-9F35-E8DD0102647D}">
      <dsp:nvSpPr>
        <dsp:cNvPr id="0" name=""/>
        <dsp:cNvSpPr/>
      </dsp:nvSpPr>
      <dsp:spPr>
        <a:xfrm>
          <a:off x="5675753" y="0"/>
          <a:ext cx="3426869" cy="1954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Kompetencer</a:t>
          </a:r>
        </a:p>
      </dsp:txBody>
      <dsp:txXfrm>
        <a:off x="5675753" y="0"/>
        <a:ext cx="3426869" cy="1954774"/>
      </dsp:txXfrm>
    </dsp:sp>
    <dsp:sp modelId="{5A7BB6F9-C9FE-4268-AD77-6319006A02AC}">
      <dsp:nvSpPr>
        <dsp:cNvPr id="0" name=""/>
        <dsp:cNvSpPr/>
      </dsp:nvSpPr>
      <dsp:spPr>
        <a:xfrm>
          <a:off x="6211201" y="2559823"/>
          <a:ext cx="3212690" cy="1861689"/>
        </a:xfrm>
        <a:prstGeom prst="upArrow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351477E-5E6A-4CA2-B180-7FAFE6A6771D}">
      <dsp:nvSpPr>
        <dsp:cNvPr id="0" name=""/>
        <dsp:cNvSpPr/>
      </dsp:nvSpPr>
      <dsp:spPr>
        <a:xfrm>
          <a:off x="1594796" y="2674057"/>
          <a:ext cx="4465965" cy="1954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Opgaver/krav/forventninger</a:t>
          </a:r>
        </a:p>
      </dsp:txBody>
      <dsp:txXfrm>
        <a:off x="1594796" y="2674057"/>
        <a:ext cx="4465965" cy="19547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656FE-90C0-4BCB-9F10-0AB2E13F18D7}">
      <dsp:nvSpPr>
        <dsp:cNvPr id="0" name=""/>
        <dsp:cNvSpPr/>
      </dsp:nvSpPr>
      <dsp:spPr>
        <a:xfrm>
          <a:off x="1531619" y="57229"/>
          <a:ext cx="2747010" cy="2747010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Praktisk belastning</a:t>
          </a:r>
        </a:p>
      </dsp:txBody>
      <dsp:txXfrm>
        <a:off x="1897888" y="537956"/>
        <a:ext cx="2014474" cy="1236154"/>
      </dsp:txXfrm>
    </dsp:sp>
    <dsp:sp modelId="{173028A6-02F7-4A8D-85D4-115B0736203A}">
      <dsp:nvSpPr>
        <dsp:cNvPr id="0" name=""/>
        <dsp:cNvSpPr/>
      </dsp:nvSpPr>
      <dsp:spPr>
        <a:xfrm>
          <a:off x="2522832" y="1774110"/>
          <a:ext cx="2747010" cy="2747010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4363"/>
                <a:satOff val="0"/>
                <a:lumOff val="2185"/>
                <a:alphaOff val="-1500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alpha val="50000"/>
                <a:hueOff val="4363"/>
                <a:satOff val="0"/>
                <a:lumOff val="2185"/>
                <a:alphaOff val="-1500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alpha val="50000"/>
                <a:hueOff val="4363"/>
                <a:satOff val="0"/>
                <a:lumOff val="2185"/>
                <a:alphaOff val="-15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Belastning af hverdagslivet</a:t>
          </a:r>
        </a:p>
      </dsp:txBody>
      <dsp:txXfrm>
        <a:off x="3362960" y="2483754"/>
        <a:ext cx="1648206" cy="1510855"/>
      </dsp:txXfrm>
    </dsp:sp>
    <dsp:sp modelId="{272C6040-BB73-453C-9CE8-6307B05E33DD}">
      <dsp:nvSpPr>
        <dsp:cNvPr id="0" name=""/>
        <dsp:cNvSpPr/>
      </dsp:nvSpPr>
      <dsp:spPr>
        <a:xfrm>
          <a:off x="540407" y="1774110"/>
          <a:ext cx="2747010" cy="2747010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8726"/>
                <a:satOff val="0"/>
                <a:lumOff val="4370"/>
                <a:alphaOff val="-3000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alpha val="50000"/>
                <a:hueOff val="8726"/>
                <a:satOff val="0"/>
                <a:lumOff val="4370"/>
                <a:alphaOff val="-3000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alpha val="50000"/>
                <a:hueOff val="8726"/>
                <a:satOff val="0"/>
                <a:lumOff val="4370"/>
                <a:alphaOff val="-3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Emotionel belastning</a:t>
          </a:r>
        </a:p>
      </dsp:txBody>
      <dsp:txXfrm>
        <a:off x="799084" y="2483754"/>
        <a:ext cx="1648206" cy="15108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A8FB91-0225-4660-B960-6F23A1011767}">
      <dsp:nvSpPr>
        <dsp:cNvPr id="0" name=""/>
        <dsp:cNvSpPr/>
      </dsp:nvSpPr>
      <dsp:spPr>
        <a:xfrm>
          <a:off x="3026" y="913375"/>
          <a:ext cx="3036570" cy="3036570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7113" tIns="25400" rIns="167113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/>
            <a:t>Sundheds-kompetencer</a:t>
          </a:r>
          <a:r>
            <a:rPr lang="da-DK" sz="1700" kern="1200" dirty="0"/>
            <a:t> </a:t>
          </a:r>
        </a:p>
      </dsp:txBody>
      <dsp:txXfrm>
        <a:off x="447721" y="1358070"/>
        <a:ext cx="2147180" cy="2147180"/>
      </dsp:txXfrm>
    </dsp:sp>
    <dsp:sp modelId="{2FE1CE05-C0C4-4F37-A6FF-716C396B9B31}">
      <dsp:nvSpPr>
        <dsp:cNvPr id="0" name=""/>
        <dsp:cNvSpPr/>
      </dsp:nvSpPr>
      <dsp:spPr>
        <a:xfrm>
          <a:off x="2432283" y="913375"/>
          <a:ext cx="3036570" cy="3036570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-28568"/>
                <a:satOff val="-732"/>
                <a:lumOff val="160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alpha val="50000"/>
                <a:hueOff val="-28568"/>
                <a:satOff val="-732"/>
                <a:lumOff val="160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alpha val="50000"/>
                <a:hueOff val="-28568"/>
                <a:satOff val="-732"/>
                <a:lumOff val="160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7113" tIns="25400" rIns="167113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/>
            <a:t>Praktiske og kliniske færdigheder</a:t>
          </a:r>
        </a:p>
      </dsp:txBody>
      <dsp:txXfrm>
        <a:off x="2876978" y="1358070"/>
        <a:ext cx="2147180" cy="2147180"/>
      </dsp:txXfrm>
    </dsp:sp>
    <dsp:sp modelId="{DC58E90F-CF86-486F-A99C-945654E990C0}">
      <dsp:nvSpPr>
        <dsp:cNvPr id="0" name=""/>
        <dsp:cNvSpPr/>
      </dsp:nvSpPr>
      <dsp:spPr>
        <a:xfrm>
          <a:off x="4984174" y="872502"/>
          <a:ext cx="3036570" cy="3036570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-57136"/>
                <a:satOff val="-1465"/>
                <a:lumOff val="320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alpha val="50000"/>
                <a:hueOff val="-57136"/>
                <a:satOff val="-1465"/>
                <a:lumOff val="320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alpha val="50000"/>
                <a:hueOff val="-57136"/>
                <a:satOff val="-1465"/>
                <a:lumOff val="320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7113" tIns="25400" rIns="167113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/>
            <a:t>Koordinations-kompetencer</a:t>
          </a:r>
        </a:p>
      </dsp:txBody>
      <dsp:txXfrm>
        <a:off x="5428869" y="1317197"/>
        <a:ext cx="2147180" cy="2147180"/>
      </dsp:txXfrm>
    </dsp:sp>
    <dsp:sp modelId="{F0EC5DB9-F8E4-495C-90B8-5D2FD617A937}">
      <dsp:nvSpPr>
        <dsp:cNvPr id="0" name=""/>
        <dsp:cNvSpPr/>
      </dsp:nvSpPr>
      <dsp:spPr>
        <a:xfrm>
          <a:off x="7290796" y="913375"/>
          <a:ext cx="3036570" cy="3036570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-28568"/>
                <a:satOff val="-732"/>
                <a:lumOff val="160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alpha val="50000"/>
                <a:hueOff val="-28568"/>
                <a:satOff val="-732"/>
                <a:lumOff val="160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alpha val="50000"/>
                <a:hueOff val="-28568"/>
                <a:satOff val="-732"/>
                <a:lumOff val="160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7113" tIns="25400" rIns="167113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/>
            <a:t>Emotionelle kompetencer</a:t>
          </a:r>
        </a:p>
      </dsp:txBody>
      <dsp:txXfrm>
        <a:off x="7735491" y="1358070"/>
        <a:ext cx="2147180" cy="21471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A8FB91-0225-4660-B960-6F23A1011767}">
      <dsp:nvSpPr>
        <dsp:cNvPr id="0" name=""/>
        <dsp:cNvSpPr/>
      </dsp:nvSpPr>
      <dsp:spPr>
        <a:xfrm>
          <a:off x="2733922" y="386"/>
          <a:ext cx="4862548" cy="4862548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7602" tIns="45720" rIns="267602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600" kern="1200" dirty="0"/>
            <a:t>Sundheds-kompetencer </a:t>
          </a:r>
        </a:p>
      </dsp:txBody>
      <dsp:txXfrm>
        <a:off x="3446026" y="712490"/>
        <a:ext cx="3438340" cy="34383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E1CE05-C0C4-4F37-A6FF-716C396B9B31}">
      <dsp:nvSpPr>
        <dsp:cNvPr id="0" name=""/>
        <dsp:cNvSpPr/>
      </dsp:nvSpPr>
      <dsp:spPr>
        <a:xfrm>
          <a:off x="2733922" y="386"/>
          <a:ext cx="4862548" cy="4862548"/>
        </a:xfrm>
        <a:prstGeom prst="ellipse">
          <a:avLst/>
        </a:prstGeom>
        <a:gradFill rotWithShape="0">
          <a:gsLst>
            <a:gs pos="0">
              <a:srgbClr val="67B7B2">
                <a:shade val="80000"/>
                <a:alpha val="50000"/>
                <a:hueOff val="-28568"/>
                <a:satOff val="-732"/>
                <a:lumOff val="16002"/>
                <a:alphaOff val="0"/>
                <a:satMod val="103000"/>
                <a:lumMod val="102000"/>
                <a:tint val="94000"/>
              </a:srgbClr>
            </a:gs>
            <a:gs pos="50000">
              <a:srgbClr val="67B7B2">
                <a:shade val="80000"/>
                <a:alpha val="50000"/>
                <a:hueOff val="-28568"/>
                <a:satOff val="-732"/>
                <a:lumOff val="16002"/>
                <a:alphaOff val="0"/>
                <a:satMod val="110000"/>
                <a:lumMod val="100000"/>
                <a:shade val="100000"/>
              </a:srgbClr>
            </a:gs>
            <a:gs pos="100000">
              <a:srgbClr val="67B7B2">
                <a:shade val="80000"/>
                <a:alpha val="50000"/>
                <a:hueOff val="-28568"/>
                <a:satOff val="-732"/>
                <a:lumOff val="1600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7113" tIns="25400" rIns="167113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600" kern="12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rPr>
            <a:t>Praktiske og kliniske færdigheder</a:t>
          </a:r>
        </a:p>
      </dsp:txBody>
      <dsp:txXfrm>
        <a:off x="3446026" y="712490"/>
        <a:ext cx="3438340" cy="34383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8E90F-CF86-486F-A99C-945654E990C0}">
      <dsp:nvSpPr>
        <dsp:cNvPr id="0" name=""/>
        <dsp:cNvSpPr/>
      </dsp:nvSpPr>
      <dsp:spPr>
        <a:xfrm>
          <a:off x="3762538" y="0"/>
          <a:ext cx="5016474" cy="5016474"/>
        </a:xfrm>
        <a:prstGeom prst="ellipse">
          <a:avLst/>
        </a:prstGeom>
        <a:gradFill rotWithShape="0">
          <a:gsLst>
            <a:gs pos="0">
              <a:srgbClr val="67B7B2">
                <a:shade val="80000"/>
                <a:alpha val="50000"/>
                <a:hueOff val="-57136"/>
                <a:satOff val="-1465"/>
                <a:lumOff val="32004"/>
                <a:alphaOff val="0"/>
                <a:satMod val="103000"/>
                <a:lumMod val="102000"/>
                <a:tint val="94000"/>
              </a:srgbClr>
            </a:gs>
            <a:gs pos="50000">
              <a:srgbClr val="67B7B2">
                <a:shade val="80000"/>
                <a:alpha val="50000"/>
                <a:hueOff val="-57136"/>
                <a:satOff val="-1465"/>
                <a:lumOff val="32004"/>
                <a:alphaOff val="0"/>
                <a:satMod val="110000"/>
                <a:lumMod val="100000"/>
                <a:shade val="100000"/>
              </a:srgbClr>
            </a:gs>
            <a:gs pos="100000">
              <a:srgbClr val="67B7B2">
                <a:shade val="80000"/>
                <a:alpha val="50000"/>
                <a:hueOff val="-57136"/>
                <a:satOff val="-1465"/>
                <a:lumOff val="32004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7113" tIns="25400" rIns="167113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600" kern="12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rPr>
            <a:t>Koordinations-kompetencer</a:t>
          </a:r>
        </a:p>
      </dsp:txBody>
      <dsp:txXfrm>
        <a:off x="4497184" y="734646"/>
        <a:ext cx="3547182" cy="35471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C5DB9-F8E4-495C-90B8-5D2FD617A937}">
      <dsp:nvSpPr>
        <dsp:cNvPr id="0" name=""/>
        <dsp:cNvSpPr/>
      </dsp:nvSpPr>
      <dsp:spPr>
        <a:xfrm>
          <a:off x="2733922" y="386"/>
          <a:ext cx="4862548" cy="4862548"/>
        </a:xfrm>
        <a:prstGeom prst="ellipse">
          <a:avLst/>
        </a:prstGeom>
        <a:gradFill rotWithShape="0">
          <a:gsLst>
            <a:gs pos="0">
              <a:srgbClr val="67B7B2">
                <a:shade val="80000"/>
                <a:alpha val="50000"/>
                <a:hueOff val="-28568"/>
                <a:satOff val="-732"/>
                <a:lumOff val="16002"/>
                <a:alphaOff val="0"/>
                <a:satMod val="103000"/>
                <a:lumMod val="102000"/>
                <a:tint val="94000"/>
              </a:srgbClr>
            </a:gs>
            <a:gs pos="50000">
              <a:srgbClr val="67B7B2">
                <a:shade val="80000"/>
                <a:alpha val="50000"/>
                <a:hueOff val="-28568"/>
                <a:satOff val="-732"/>
                <a:lumOff val="16002"/>
                <a:alphaOff val="0"/>
                <a:satMod val="110000"/>
                <a:lumMod val="100000"/>
                <a:shade val="100000"/>
              </a:srgbClr>
            </a:gs>
            <a:gs pos="100000">
              <a:srgbClr val="67B7B2">
                <a:shade val="80000"/>
                <a:alpha val="50000"/>
                <a:hueOff val="-28568"/>
                <a:satOff val="-732"/>
                <a:lumOff val="1600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7113" tIns="25400" rIns="167113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600" kern="12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rPr>
            <a:t>Emotionelle kompetencer</a:t>
          </a:r>
        </a:p>
      </dsp:txBody>
      <dsp:txXfrm>
        <a:off x="3446026" y="712490"/>
        <a:ext cx="3438340" cy="3438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2CCE6-BFF8-F240-825C-9ADD3B1D868A}" type="datetimeFigureOut">
              <a:rPr lang="da-DK" smtClean="0"/>
              <a:t>20-04-2026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CC9BB-2130-064D-9A20-4F8924BDC12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9465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CC9BB-2130-064D-9A20-4F8924BDC124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0790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1B458-574F-D4B9-816C-41FD58A50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C178E4D-BC6E-90C7-FD6F-5E319B1651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C658E52-C8E0-8147-BB89-618ECC56B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97DC526-CB68-2DC6-3B00-37CEE48700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CC9BB-2130-064D-9A20-4F8924BDC124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591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CC9BB-2130-064D-9A20-4F8924BDC124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2507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CC9BB-2130-064D-9A20-4F8924BDC124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8858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CC9BB-2130-064D-9A20-4F8924BDC124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3579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CC9BB-2130-064D-9A20-4F8924BDC124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7368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CC9BB-2130-064D-9A20-4F8924BDC124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9577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CC9BB-2130-064D-9A20-4F8924BDC124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631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CC9BB-2130-064D-9A20-4F8924BDC124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354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CC9BB-2130-064D-9A20-4F8924BDC124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7112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CC9BB-2130-064D-9A20-4F8924BDC124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3540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CC9BB-2130-064D-9A20-4F8924BDC124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1748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CC9BB-2130-064D-9A20-4F8924BDC124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6152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CC9BB-2130-064D-9A20-4F8924BDC124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8415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CC9BB-2130-064D-9A20-4F8924BDC124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8907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83F76038-9C66-B668-CAC3-6230BC99088E}"/>
              </a:ext>
            </a:extLst>
          </p:cNvPr>
          <p:cNvCxnSpPr>
            <a:cxnSpLocks/>
          </p:cNvCxnSpPr>
          <p:nvPr userDrawn="1"/>
        </p:nvCxnSpPr>
        <p:spPr>
          <a:xfrm>
            <a:off x="718457" y="361405"/>
            <a:ext cx="1075508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E3646E89-0985-C36F-6BB0-83F431783448}"/>
              </a:ext>
            </a:extLst>
          </p:cNvPr>
          <p:cNvCxnSpPr>
            <a:cxnSpLocks/>
          </p:cNvCxnSpPr>
          <p:nvPr userDrawn="1"/>
        </p:nvCxnSpPr>
        <p:spPr>
          <a:xfrm>
            <a:off x="718457" y="6446723"/>
            <a:ext cx="10755086" cy="0"/>
          </a:xfrm>
          <a:prstGeom prst="line">
            <a:avLst/>
          </a:prstGeom>
          <a:ln w="1524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Billede 4">
            <a:extLst>
              <a:ext uri="{FF2B5EF4-FFF2-40B4-BE49-F238E27FC236}">
                <a16:creationId xmlns:a16="http://schemas.microsoft.com/office/drawing/2014/main" id="{702E309C-749A-FB45-65CF-84C60563C4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1200" y="5612158"/>
            <a:ext cx="1142999" cy="63234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F1BCB0B-5195-3BF0-099C-2CE8DDBD5F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50866" y="6038271"/>
            <a:ext cx="1313001" cy="205053"/>
          </a:xfrm>
          <a:prstGeom prst="rect">
            <a:avLst/>
          </a:prstGeom>
        </p:spPr>
      </p:pic>
      <p:sp>
        <p:nvSpPr>
          <p:cNvPr id="2" name="Pladsholder til billede 2">
            <a:extLst>
              <a:ext uri="{FF2B5EF4-FFF2-40B4-BE49-F238E27FC236}">
                <a16:creationId xmlns:a16="http://schemas.microsoft.com/office/drawing/2014/main" id="{2C861960-777F-FB0E-FB6B-F03F684DB5A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589920" y="1291969"/>
            <a:ext cx="4609863" cy="40310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224030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ift, tekst og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056FF-0D60-8546-8F60-95B806949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031" y="565118"/>
            <a:ext cx="10515600" cy="436965"/>
          </a:xfrm>
        </p:spPr>
        <p:txBody>
          <a:bodyPr lIns="0" anchor="t"/>
          <a:lstStyle>
            <a:lvl1pPr>
              <a:defRPr sz="35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26F7FB-E164-618E-4D62-D7B071684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246" y="1568776"/>
            <a:ext cx="5810553" cy="4578024"/>
          </a:xfrm>
        </p:spPr>
        <p:txBody>
          <a:bodyPr lIns="0"/>
          <a:lstStyle>
            <a:lvl1pPr>
              <a:buClr>
                <a:schemeClr val="accent1"/>
              </a:buClr>
              <a:defRPr sz="1500"/>
            </a:lvl1pPr>
            <a:lvl2pPr>
              <a:buClr>
                <a:schemeClr val="accent1"/>
              </a:buClr>
              <a:defRPr sz="1500"/>
            </a:lvl2pPr>
            <a:lvl3pPr>
              <a:buClr>
                <a:schemeClr val="accent1"/>
              </a:buClr>
              <a:defRPr sz="1500"/>
            </a:lvl3pPr>
            <a:lvl4pPr>
              <a:buClr>
                <a:schemeClr val="accent1"/>
              </a:buClr>
              <a:defRPr sz="15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6E576B48-F748-A048-3482-40710A79B8C7}"/>
              </a:ext>
            </a:extLst>
          </p:cNvPr>
          <p:cNvCxnSpPr>
            <a:cxnSpLocks/>
          </p:cNvCxnSpPr>
          <p:nvPr userDrawn="1"/>
        </p:nvCxnSpPr>
        <p:spPr>
          <a:xfrm>
            <a:off x="718457" y="6446723"/>
            <a:ext cx="10755086" cy="0"/>
          </a:xfrm>
          <a:prstGeom prst="line">
            <a:avLst/>
          </a:prstGeom>
          <a:ln w="1524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ladsholder til billede 2">
            <a:extLst>
              <a:ext uri="{FF2B5EF4-FFF2-40B4-BE49-F238E27FC236}">
                <a16:creationId xmlns:a16="http://schemas.microsoft.com/office/drawing/2014/main" id="{FB3879E8-B5CE-E3A3-C3F4-49686D62A68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651171" y="1553482"/>
            <a:ext cx="4804229" cy="459331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på ikonet for at tilføje et billede</a:t>
            </a: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AE29FA4F-F51E-9BEE-D6C2-7AA3A7537768}"/>
              </a:ext>
            </a:extLst>
          </p:cNvPr>
          <p:cNvCxnSpPr>
            <a:cxnSpLocks/>
          </p:cNvCxnSpPr>
          <p:nvPr userDrawn="1"/>
        </p:nvCxnSpPr>
        <p:spPr>
          <a:xfrm>
            <a:off x="718457" y="1152514"/>
            <a:ext cx="9035143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lede 10" descr="Et billede, der indeholder Font/skrifttype, Grafik, logo, skærmbillede&#10;&#10;AI-genereret indhold kan være ukorrekt.">
            <a:extLst>
              <a:ext uri="{FF2B5EF4-FFF2-40B4-BE49-F238E27FC236}">
                <a16:creationId xmlns:a16="http://schemas.microsoft.com/office/drawing/2014/main" id="{DA2A61DD-AE76-398A-47AD-39042B76BB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534" y="567267"/>
            <a:ext cx="1198033" cy="626533"/>
          </a:xfrm>
          <a:prstGeom prst="rect">
            <a:avLst/>
          </a:prstGeom>
        </p:spPr>
      </p:pic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25D23214-A980-5709-AE23-95E5A28CB297}"/>
              </a:ext>
            </a:extLst>
          </p:cNvPr>
          <p:cNvCxnSpPr>
            <a:cxnSpLocks/>
          </p:cNvCxnSpPr>
          <p:nvPr userDrawn="1"/>
        </p:nvCxnSpPr>
        <p:spPr>
          <a:xfrm>
            <a:off x="11235267" y="1152514"/>
            <a:ext cx="22346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52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ift, billede og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056FF-0D60-8546-8F60-95B806949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031" y="565118"/>
            <a:ext cx="10515600" cy="436965"/>
          </a:xfrm>
        </p:spPr>
        <p:txBody>
          <a:bodyPr lIns="0" anchor="t"/>
          <a:lstStyle>
            <a:lvl1pPr>
              <a:defRPr sz="35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26F7FB-E164-618E-4D62-D7B071684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8514" y="1568776"/>
            <a:ext cx="4811486" cy="3987198"/>
          </a:xfrm>
        </p:spPr>
        <p:txBody>
          <a:bodyPr lIns="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6E576B48-F748-A048-3482-40710A79B8C7}"/>
              </a:ext>
            </a:extLst>
          </p:cNvPr>
          <p:cNvCxnSpPr>
            <a:cxnSpLocks/>
          </p:cNvCxnSpPr>
          <p:nvPr userDrawn="1"/>
        </p:nvCxnSpPr>
        <p:spPr>
          <a:xfrm>
            <a:off x="718457" y="6446723"/>
            <a:ext cx="10755086" cy="0"/>
          </a:xfrm>
          <a:prstGeom prst="line">
            <a:avLst/>
          </a:prstGeom>
          <a:ln w="1524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ladsholder til billede 2">
            <a:extLst>
              <a:ext uri="{FF2B5EF4-FFF2-40B4-BE49-F238E27FC236}">
                <a16:creationId xmlns:a16="http://schemas.microsoft.com/office/drawing/2014/main" id="{FB3879E8-B5CE-E3A3-C3F4-49686D62A68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07571" y="1553483"/>
            <a:ext cx="5803674" cy="39826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AE29FA4F-F51E-9BEE-D6C2-7AA3A7537768}"/>
              </a:ext>
            </a:extLst>
          </p:cNvPr>
          <p:cNvCxnSpPr>
            <a:cxnSpLocks/>
          </p:cNvCxnSpPr>
          <p:nvPr userDrawn="1"/>
        </p:nvCxnSpPr>
        <p:spPr>
          <a:xfrm>
            <a:off x="718457" y="1152514"/>
            <a:ext cx="9035143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lede 10" descr="Et billede, der indeholder Font/skrifttype, Grafik, logo, skærmbillede&#10;&#10;AI-genereret indhold kan være ukorrekt.">
            <a:extLst>
              <a:ext uri="{FF2B5EF4-FFF2-40B4-BE49-F238E27FC236}">
                <a16:creationId xmlns:a16="http://schemas.microsoft.com/office/drawing/2014/main" id="{DA2A61DD-AE76-398A-47AD-39042B76BB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534" y="567267"/>
            <a:ext cx="1198033" cy="626533"/>
          </a:xfrm>
          <a:prstGeom prst="rect">
            <a:avLst/>
          </a:prstGeom>
        </p:spPr>
      </p:pic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25D23214-A980-5709-AE23-95E5A28CB297}"/>
              </a:ext>
            </a:extLst>
          </p:cNvPr>
          <p:cNvCxnSpPr>
            <a:cxnSpLocks/>
          </p:cNvCxnSpPr>
          <p:nvPr userDrawn="1"/>
        </p:nvCxnSpPr>
        <p:spPr>
          <a:xfrm>
            <a:off x="11235267" y="1152514"/>
            <a:ext cx="22346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465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ift, billede og tekst 1 spal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056FF-0D60-8546-8F60-95B806949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031" y="565118"/>
            <a:ext cx="10515600" cy="436965"/>
          </a:xfrm>
        </p:spPr>
        <p:txBody>
          <a:bodyPr lIns="0" anchor="t"/>
          <a:lstStyle>
            <a:lvl1pPr>
              <a:defRPr sz="35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26F7FB-E164-618E-4D62-D7B071684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566" y="3591214"/>
            <a:ext cx="10755086" cy="2529887"/>
          </a:xfrm>
        </p:spPr>
        <p:txBody>
          <a:bodyPr lIns="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6E576B48-F748-A048-3482-40710A79B8C7}"/>
              </a:ext>
            </a:extLst>
          </p:cNvPr>
          <p:cNvCxnSpPr>
            <a:cxnSpLocks/>
          </p:cNvCxnSpPr>
          <p:nvPr userDrawn="1"/>
        </p:nvCxnSpPr>
        <p:spPr>
          <a:xfrm>
            <a:off x="718457" y="6446723"/>
            <a:ext cx="10755086" cy="0"/>
          </a:xfrm>
          <a:prstGeom prst="line">
            <a:avLst/>
          </a:prstGeom>
          <a:ln w="1524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ladsholder til billede 2">
            <a:extLst>
              <a:ext uri="{FF2B5EF4-FFF2-40B4-BE49-F238E27FC236}">
                <a16:creationId xmlns:a16="http://schemas.microsoft.com/office/drawing/2014/main" id="{FB3879E8-B5CE-E3A3-C3F4-49686D62A68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07571" y="1553483"/>
            <a:ext cx="10727808" cy="19104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AE29FA4F-F51E-9BEE-D6C2-7AA3A7537768}"/>
              </a:ext>
            </a:extLst>
          </p:cNvPr>
          <p:cNvCxnSpPr>
            <a:cxnSpLocks/>
          </p:cNvCxnSpPr>
          <p:nvPr userDrawn="1"/>
        </p:nvCxnSpPr>
        <p:spPr>
          <a:xfrm>
            <a:off x="718457" y="1152514"/>
            <a:ext cx="9035143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lede 10" descr="Et billede, der indeholder Font/skrifttype, Grafik, logo, skærmbillede&#10;&#10;AI-genereret indhold kan være ukorrekt.">
            <a:extLst>
              <a:ext uri="{FF2B5EF4-FFF2-40B4-BE49-F238E27FC236}">
                <a16:creationId xmlns:a16="http://schemas.microsoft.com/office/drawing/2014/main" id="{DA2A61DD-AE76-398A-47AD-39042B76BB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534" y="567267"/>
            <a:ext cx="1198033" cy="626533"/>
          </a:xfrm>
          <a:prstGeom prst="rect">
            <a:avLst/>
          </a:prstGeom>
        </p:spPr>
      </p:pic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25D23214-A980-5709-AE23-95E5A28CB297}"/>
              </a:ext>
            </a:extLst>
          </p:cNvPr>
          <p:cNvCxnSpPr>
            <a:cxnSpLocks/>
          </p:cNvCxnSpPr>
          <p:nvPr userDrawn="1"/>
        </p:nvCxnSpPr>
        <p:spPr>
          <a:xfrm>
            <a:off x="11235267" y="1152514"/>
            <a:ext cx="22346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55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ift, tekst og billede 2-sp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056FF-0D60-8546-8F60-95B806949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031" y="565118"/>
            <a:ext cx="10515600" cy="436965"/>
          </a:xfrm>
        </p:spPr>
        <p:txBody>
          <a:bodyPr lIns="0" anchor="t"/>
          <a:lstStyle>
            <a:lvl1pPr>
              <a:defRPr sz="35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26F7FB-E164-618E-4D62-D7B071684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566" y="1504231"/>
            <a:ext cx="5204140" cy="2529887"/>
          </a:xfrm>
        </p:spPr>
        <p:txBody>
          <a:bodyPr lIns="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6E576B48-F748-A048-3482-40710A79B8C7}"/>
              </a:ext>
            </a:extLst>
          </p:cNvPr>
          <p:cNvCxnSpPr>
            <a:cxnSpLocks/>
          </p:cNvCxnSpPr>
          <p:nvPr userDrawn="1"/>
        </p:nvCxnSpPr>
        <p:spPr>
          <a:xfrm>
            <a:off x="718457" y="6446723"/>
            <a:ext cx="10755086" cy="0"/>
          </a:xfrm>
          <a:prstGeom prst="line">
            <a:avLst/>
          </a:prstGeom>
          <a:ln w="1524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ladsholder til billede 2">
            <a:extLst>
              <a:ext uri="{FF2B5EF4-FFF2-40B4-BE49-F238E27FC236}">
                <a16:creationId xmlns:a16="http://schemas.microsoft.com/office/drawing/2014/main" id="{FB3879E8-B5CE-E3A3-C3F4-49686D62A68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07571" y="4210622"/>
            <a:ext cx="5230650" cy="19104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på ikonet for at tilføje et billede</a:t>
            </a: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AE29FA4F-F51E-9BEE-D6C2-7AA3A7537768}"/>
              </a:ext>
            </a:extLst>
          </p:cNvPr>
          <p:cNvCxnSpPr>
            <a:cxnSpLocks/>
          </p:cNvCxnSpPr>
          <p:nvPr userDrawn="1"/>
        </p:nvCxnSpPr>
        <p:spPr>
          <a:xfrm>
            <a:off x="718457" y="1152514"/>
            <a:ext cx="9035143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lede 10" descr="Et billede, der indeholder Font/skrifttype, Grafik, logo, skærmbillede&#10;&#10;AI-genereret indhold kan være ukorrekt.">
            <a:extLst>
              <a:ext uri="{FF2B5EF4-FFF2-40B4-BE49-F238E27FC236}">
                <a16:creationId xmlns:a16="http://schemas.microsoft.com/office/drawing/2014/main" id="{DA2A61DD-AE76-398A-47AD-39042B76BB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534" y="567267"/>
            <a:ext cx="1198033" cy="626533"/>
          </a:xfrm>
          <a:prstGeom prst="rect">
            <a:avLst/>
          </a:prstGeom>
        </p:spPr>
      </p:pic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25D23214-A980-5709-AE23-95E5A28CB297}"/>
              </a:ext>
            </a:extLst>
          </p:cNvPr>
          <p:cNvCxnSpPr>
            <a:cxnSpLocks/>
          </p:cNvCxnSpPr>
          <p:nvPr userDrawn="1"/>
        </p:nvCxnSpPr>
        <p:spPr>
          <a:xfrm>
            <a:off x="11235267" y="1152514"/>
            <a:ext cx="22346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6D75F121-583A-91F0-49FD-383206C8DE7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0016" y="1504231"/>
            <a:ext cx="5204140" cy="2529887"/>
          </a:xfrm>
        </p:spPr>
        <p:txBody>
          <a:bodyPr lIns="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billede 2">
            <a:extLst>
              <a:ext uri="{FF2B5EF4-FFF2-40B4-BE49-F238E27FC236}">
                <a16:creationId xmlns:a16="http://schemas.microsoft.com/office/drawing/2014/main" id="{D1607D11-1AD7-C57C-DDE7-C3503C03EB05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228678" y="4210622"/>
            <a:ext cx="5180738" cy="19104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3286093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illedegaller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056FF-0D60-8546-8F60-95B806949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031" y="565118"/>
            <a:ext cx="10515600" cy="436965"/>
          </a:xfrm>
        </p:spPr>
        <p:txBody>
          <a:bodyPr lIns="0" anchor="t"/>
          <a:lstStyle>
            <a:lvl1pPr>
              <a:defRPr sz="35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26F7FB-E164-618E-4D62-D7B071684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032" y="1568776"/>
            <a:ext cx="10708968" cy="4654224"/>
          </a:xfrm>
        </p:spPr>
        <p:txBody>
          <a:bodyPr lIns="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6E576B48-F748-A048-3482-40710A79B8C7}"/>
              </a:ext>
            </a:extLst>
          </p:cNvPr>
          <p:cNvCxnSpPr>
            <a:cxnSpLocks/>
          </p:cNvCxnSpPr>
          <p:nvPr userDrawn="1"/>
        </p:nvCxnSpPr>
        <p:spPr>
          <a:xfrm>
            <a:off x="718457" y="6446723"/>
            <a:ext cx="10755086" cy="0"/>
          </a:xfrm>
          <a:prstGeom prst="line">
            <a:avLst/>
          </a:prstGeom>
          <a:ln w="1524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55CB3ED2-283F-23AB-803C-14E725D89A2B}"/>
              </a:ext>
            </a:extLst>
          </p:cNvPr>
          <p:cNvCxnSpPr>
            <a:cxnSpLocks/>
          </p:cNvCxnSpPr>
          <p:nvPr userDrawn="1"/>
        </p:nvCxnSpPr>
        <p:spPr>
          <a:xfrm>
            <a:off x="718457" y="1152514"/>
            <a:ext cx="9035143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Billede 9" descr="Et billede, der indeholder Font/skrifttype, Grafik, logo, skærmbillede&#10;&#10;AI-genereret indhold kan være ukorrekt.">
            <a:extLst>
              <a:ext uri="{FF2B5EF4-FFF2-40B4-BE49-F238E27FC236}">
                <a16:creationId xmlns:a16="http://schemas.microsoft.com/office/drawing/2014/main" id="{EA9B38A0-9BBC-FB1B-4C7E-78432109F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534" y="567267"/>
            <a:ext cx="1198033" cy="626533"/>
          </a:xfrm>
          <a:prstGeom prst="rect">
            <a:avLst/>
          </a:prstGeom>
        </p:spPr>
      </p:pic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070AD50-60FC-CE96-91BB-8E33EE5EDC75}"/>
              </a:ext>
            </a:extLst>
          </p:cNvPr>
          <p:cNvCxnSpPr>
            <a:cxnSpLocks/>
          </p:cNvCxnSpPr>
          <p:nvPr userDrawn="1"/>
        </p:nvCxnSpPr>
        <p:spPr>
          <a:xfrm>
            <a:off x="11235267" y="1152514"/>
            <a:ext cx="22346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14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101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side Dan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609599" y="425459"/>
            <a:ext cx="10776155" cy="920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4400">
                <a:solidFill>
                  <a:srgbClr val="D43C66"/>
                </a:solidFill>
              </a:defRPr>
            </a:lvl1pPr>
          </a:lstStyle>
          <a:p>
            <a:r>
              <a:rPr lang="da-DK"/>
              <a:t>Titel</a:t>
            </a:r>
          </a:p>
        </p:txBody>
      </p:sp>
      <p:sp>
        <p:nvSpPr>
          <p:cNvPr id="7" name="Pladsholder til tekst 3"/>
          <p:cNvSpPr>
            <a:spLocks noGrp="1"/>
          </p:cNvSpPr>
          <p:nvPr>
            <p:ph type="body" sz="quarter" idx="10"/>
          </p:nvPr>
        </p:nvSpPr>
        <p:spPr>
          <a:xfrm>
            <a:off x="609599" y="1346209"/>
            <a:ext cx="10776155" cy="375673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89" y="5774481"/>
            <a:ext cx="1751912" cy="6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2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4E90009-9D7F-D03B-18B3-5B377FF8A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C10B5AD-D58C-67AE-1269-DDE6B3CD9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64815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epi.regionsyddanmark.dk/vidensbank/film/born-er-ogsa-parorende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Hanne.Elisabeth.Bro@rsyd.dk" TargetMode="External"/><Relationship Id="rId4" Type="http://schemas.openxmlformats.org/officeDocument/2006/relationships/hyperlink" Target="mailto:Tina.Aalbaek@rsyd.d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989D85F8-5D8A-0953-E2C4-E2A19F1D2A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87"/>
          <a:stretch>
            <a:fillRect/>
          </a:stretch>
        </p:blipFill>
        <p:spPr>
          <a:xfrm>
            <a:off x="0" y="-10981"/>
            <a:ext cx="12192000" cy="6868981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78F92347-EADA-82F6-7AED-DEAFE51487BC}"/>
              </a:ext>
            </a:extLst>
          </p:cNvPr>
          <p:cNvSpPr txBox="1"/>
          <p:nvPr/>
        </p:nvSpPr>
        <p:spPr>
          <a:xfrm>
            <a:off x="751114" y="454001"/>
            <a:ext cx="112466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5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Midt i det hele</a:t>
            </a:r>
            <a:br>
              <a:rPr lang="da-DK" sz="40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da-DK" sz="36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- at være pårørende, når behandling flytter hjem</a:t>
            </a:r>
          </a:p>
        </p:txBody>
      </p:sp>
    </p:spTree>
    <p:extLst>
      <p:ext uri="{BB962C8B-B14F-4D97-AF65-F5344CB8AC3E}">
        <p14:creationId xmlns:p14="http://schemas.microsoft.com/office/powerpoint/2010/main" val="2072368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26B78D-A260-908D-5013-9D69AA0CE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3AF6168-7259-34FD-72A1-3F010E151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6502"/>
            <a:ext cx="5810553" cy="4578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/>
              <a:t>Indebærer fx</a:t>
            </a:r>
          </a:p>
          <a:p>
            <a:pPr marL="0" indent="0">
              <a:buNone/>
            </a:pPr>
            <a:endParaRPr lang="da-DK" sz="2000" dirty="0"/>
          </a:p>
          <a:p>
            <a:r>
              <a:rPr lang="da-DK" sz="2000" dirty="0"/>
              <a:t>At holde styr på aftaler, medicin og behandlingsforløb</a:t>
            </a:r>
          </a:p>
          <a:p>
            <a:pPr marL="0" indent="0">
              <a:buNone/>
            </a:pPr>
            <a:endParaRPr lang="da-DK" sz="2000" dirty="0"/>
          </a:p>
          <a:p>
            <a:r>
              <a:rPr lang="da-DK" sz="2000" dirty="0"/>
              <a:t>At kommunikere med sundhedspersonale og forskellige instanser</a:t>
            </a:r>
          </a:p>
          <a:p>
            <a:pPr marL="0" indent="0">
              <a:buNone/>
            </a:pPr>
            <a:endParaRPr lang="da-DK" sz="2000" dirty="0"/>
          </a:p>
          <a:p>
            <a:r>
              <a:rPr lang="da-DK" sz="2000" dirty="0"/>
              <a:t>At planlægge hverdagen omkring pleje, arbejde og privatliv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5E6FAC2-7891-C87E-D6BB-1510CFB551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9125465"/>
              </p:ext>
            </p:extLst>
          </p:nvPr>
        </p:nvGraphicFramePr>
        <p:xfrm>
          <a:off x="-2942698" y="1273727"/>
          <a:ext cx="10515599" cy="5019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7071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D692E-D935-D635-26E6-92BBB6803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C864-2914-1DDE-0D00-AEBE58CA0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390B86-691F-4B03-B95F-9477FEC4F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8831" y="1830668"/>
            <a:ext cx="5810553" cy="4578024"/>
          </a:xfrm>
        </p:spPr>
        <p:txBody>
          <a:bodyPr/>
          <a:lstStyle/>
          <a:p>
            <a:pPr marL="0" indent="0">
              <a:buNone/>
            </a:pPr>
            <a:r>
              <a:rPr lang="da-DK" sz="2000" dirty="0"/>
              <a:t>Indebærer fx</a:t>
            </a:r>
          </a:p>
          <a:p>
            <a:pPr marL="0" indent="0">
              <a:buNone/>
            </a:pPr>
            <a:endParaRPr lang="da-DK" sz="2000" dirty="0"/>
          </a:p>
          <a:p>
            <a:r>
              <a:rPr lang="da-DK" sz="2000" dirty="0"/>
              <a:t>At håndtere  bekymring, sorg, frustration og usikkerhed</a:t>
            </a:r>
          </a:p>
          <a:p>
            <a:pPr marL="0" indent="0">
              <a:buNone/>
            </a:pPr>
            <a:endParaRPr lang="da-DK" sz="2000" dirty="0"/>
          </a:p>
          <a:p>
            <a:r>
              <a:rPr lang="da-DK" sz="2000" dirty="0"/>
              <a:t>At bevare ro og overblik i følelsesmæssigt svære situationer</a:t>
            </a:r>
          </a:p>
          <a:p>
            <a:pPr marL="0" indent="0">
              <a:buNone/>
            </a:pPr>
            <a:endParaRPr lang="da-DK" sz="2000" dirty="0"/>
          </a:p>
          <a:p>
            <a:r>
              <a:rPr lang="da-DK" sz="2000" dirty="0"/>
              <a:t>At balancere omsorg og egen trivsel</a:t>
            </a:r>
          </a:p>
          <a:p>
            <a:endParaRPr lang="da-DK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EB74467-BE60-3CF3-CFBF-AC560D22E4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9658091"/>
              </p:ext>
            </p:extLst>
          </p:nvPr>
        </p:nvGraphicFramePr>
        <p:xfrm>
          <a:off x="-2015597" y="1273727"/>
          <a:ext cx="10330394" cy="4863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5888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D123C9-A98D-1B27-46D0-47CC9AD6C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Hjemmet kan blive et “behandlingsrum”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C8A12EC-30C4-36AF-C04D-881E68CF6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000" dirty="0"/>
              <a:t>En vigtig opmærksomhed er, at </a:t>
            </a:r>
            <a:r>
              <a:rPr lang="da-DK" sz="2000" b="1" dirty="0"/>
              <a:t>hjemmet ændrer karakter</a:t>
            </a:r>
            <a:r>
              <a:rPr lang="da-DK" sz="2000" dirty="0"/>
              <a:t>, når behandling flytter ind.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Det betyder bl.a.:</a:t>
            </a:r>
          </a:p>
          <a:p>
            <a:r>
              <a:rPr lang="da-DK" sz="2000" dirty="0"/>
              <a:t>medicinsk udstyr i hjemmet</a:t>
            </a:r>
          </a:p>
          <a:p>
            <a:r>
              <a:rPr lang="da-DK" sz="2000" dirty="0"/>
              <a:t>hyppig kontakt med sundhedsprofessionelle</a:t>
            </a:r>
          </a:p>
          <a:p>
            <a:r>
              <a:rPr lang="da-DK" sz="2000" dirty="0"/>
              <a:t>planlægning af plejeopgaver i dagligdagen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Det kan skabe en oplevelse af, at </a:t>
            </a:r>
            <a:r>
              <a:rPr lang="da-DK" sz="2000" b="1" dirty="0"/>
              <a:t>hjemmet mister sin private funktion</a:t>
            </a:r>
            <a:r>
              <a:rPr lang="da-DK" sz="2000" dirty="0"/>
              <a:t> og bliver en del af sundhedssystemet.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6" name="Pladsholder til billede 5" descr="Nærbillede af hånd med IV">
            <a:extLst>
              <a:ext uri="{FF2B5EF4-FFF2-40B4-BE49-F238E27FC236}">
                <a16:creationId xmlns:a16="http://schemas.microsoft.com/office/drawing/2014/main" id="{7DA7326D-EB44-B056-9943-9F965DB12CD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15134" r="15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0081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9359AC-DE90-74CC-1BC8-2DC60C4A0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031" y="565118"/>
            <a:ext cx="10515600" cy="436965"/>
          </a:xfrm>
        </p:spPr>
        <p:txBody>
          <a:bodyPr anchor="t">
            <a:normAutofit/>
          </a:bodyPr>
          <a:lstStyle/>
          <a:p>
            <a:r>
              <a:rPr lang="da-DK" sz="2500"/>
              <a:t>Den nødvendige balance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3625C9AE-2A45-D768-A4E1-68D2C2351F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4875364"/>
              </p:ext>
            </p:extLst>
          </p:nvPr>
        </p:nvGraphicFramePr>
        <p:xfrm>
          <a:off x="721032" y="1568776"/>
          <a:ext cx="10708968" cy="4654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76478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27E3E18-B287-831E-5036-3BD27D072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Pårørendeinddragelse</a:t>
            </a:r>
          </a:p>
        </p:txBody>
      </p:sp>
      <p:pic>
        <p:nvPicPr>
          <p:cNvPr id="8" name="Pladsholder til billede 7" descr="Håndholdt forearm">
            <a:extLst>
              <a:ext uri="{FF2B5EF4-FFF2-40B4-BE49-F238E27FC236}">
                <a16:creationId xmlns:a16="http://schemas.microsoft.com/office/drawing/2014/main" id="{684ABC5B-7F8E-AC7D-41DF-27326E98951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15134" r="15134"/>
          <a:stretch>
            <a:fillRect/>
          </a:stretch>
        </p:blipFill>
        <p:spPr>
          <a:xfrm>
            <a:off x="3694112" y="1540783"/>
            <a:ext cx="4803775" cy="4592637"/>
          </a:xfrm>
          <a:prstGeom prst="rect">
            <a:avLst/>
          </a:prstGeom>
        </p:spPr>
      </p:pic>
      <p:sp>
        <p:nvSpPr>
          <p:cNvPr id="9" name="Pladsholder til indhold 5">
            <a:extLst>
              <a:ext uri="{FF2B5EF4-FFF2-40B4-BE49-F238E27FC236}">
                <a16:creationId xmlns:a16="http://schemas.microsoft.com/office/drawing/2014/main" id="{5B1E91F1-7DA9-B303-19A9-2E93235393E5}"/>
              </a:ext>
            </a:extLst>
          </p:cNvPr>
          <p:cNvSpPr txBox="1">
            <a:spLocks/>
          </p:cNvSpPr>
          <p:nvPr/>
        </p:nvSpPr>
        <p:spPr>
          <a:xfrm>
            <a:off x="721030" y="1555396"/>
            <a:ext cx="2815989" cy="457802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2000" dirty="0"/>
              <a:t>Der er tale om pårørendeinddragelse, når den sundhedsprofessionelle inddrager pårørendes:</a:t>
            </a:r>
          </a:p>
          <a:p>
            <a:r>
              <a:rPr lang="da-DK" sz="2000" dirty="0"/>
              <a:t>Viden</a:t>
            </a:r>
          </a:p>
          <a:p>
            <a:r>
              <a:rPr lang="da-DK" sz="2000" dirty="0"/>
              <a:t>Erfaringer</a:t>
            </a:r>
          </a:p>
          <a:p>
            <a:r>
              <a:rPr lang="da-DK" sz="2000" dirty="0"/>
              <a:t>Ressourcer</a:t>
            </a:r>
          </a:p>
          <a:p>
            <a:pPr marL="0" indent="0">
              <a:buNone/>
            </a:pPr>
            <a:r>
              <a:rPr lang="da-DK" sz="2000" dirty="0"/>
              <a:t>i patientens forløb og afklarer med patienten og de pårørende, hvordan pårørende inddrages aktivt </a:t>
            </a:r>
          </a:p>
        </p:txBody>
      </p:sp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7144D647-996F-29EA-1ED0-E76270BFE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6701" y="1518588"/>
            <a:ext cx="2648952" cy="47742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a-DK" sz="2200" kern="0" dirty="0">
                <a:solidFill>
                  <a:srgbClr val="000000"/>
                </a:solidFill>
              </a:rPr>
              <a:t>Pårørendeinddragelse omfatter også at give de pårørende viden såsom:</a:t>
            </a:r>
          </a:p>
          <a:p>
            <a:r>
              <a:rPr lang="da-DK" sz="2200" kern="0" dirty="0">
                <a:solidFill>
                  <a:srgbClr val="000000"/>
                </a:solidFill>
              </a:rPr>
              <a:t>Information</a:t>
            </a:r>
          </a:p>
          <a:p>
            <a:r>
              <a:rPr lang="da-DK" sz="2200" kern="0" dirty="0">
                <a:solidFill>
                  <a:srgbClr val="000000"/>
                </a:solidFill>
              </a:rPr>
              <a:t>Vejledning</a:t>
            </a:r>
          </a:p>
          <a:p>
            <a:r>
              <a:rPr lang="da-DK" sz="2200" kern="0" dirty="0">
                <a:solidFill>
                  <a:srgbClr val="000000"/>
                </a:solidFill>
              </a:rPr>
              <a:t>Undervisning/</a:t>
            </a:r>
            <a:r>
              <a:rPr lang="da-DK" sz="2200" kern="0" dirty="0" err="1">
                <a:solidFill>
                  <a:srgbClr val="000000"/>
                </a:solidFill>
              </a:rPr>
              <a:t>psyko-edukation</a:t>
            </a:r>
            <a:endParaRPr lang="da-DK" sz="2200" kern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a-DK" sz="2200" kern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a-DK" sz="2200" kern="0" dirty="0">
                <a:solidFill>
                  <a:srgbClr val="000000"/>
                </a:solidFill>
              </a:rPr>
              <a:t>Det nedbringer:</a:t>
            </a:r>
          </a:p>
          <a:p>
            <a:r>
              <a:rPr lang="da-DK" sz="2200" kern="0" dirty="0">
                <a:solidFill>
                  <a:srgbClr val="000000"/>
                </a:solidFill>
              </a:rPr>
              <a:t>Stressorer og belastninger</a:t>
            </a:r>
          </a:p>
          <a:p>
            <a:r>
              <a:rPr lang="da-DK" sz="2200" kern="0" dirty="0">
                <a:solidFill>
                  <a:srgbClr val="000000"/>
                </a:solidFill>
              </a:rPr>
              <a:t>Giver indsigt og meningsfuldhed og håb</a:t>
            </a:r>
          </a:p>
          <a:p>
            <a:pPr marL="0" indent="0">
              <a:buNone/>
            </a:pPr>
            <a:endParaRPr lang="da-DK" sz="1600" kern="0" dirty="0">
              <a:solidFill>
                <a:srgbClr val="000000"/>
              </a:solidFill>
            </a:endParaRPr>
          </a:p>
          <a:p>
            <a:endParaRPr lang="da-DK" sz="1600" kern="0" dirty="0">
              <a:solidFill>
                <a:srgbClr val="000000"/>
              </a:solidFill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8121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1DB75A2-FF42-0754-B020-248C77397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031" y="565118"/>
            <a:ext cx="10515600" cy="436965"/>
          </a:xfrm>
        </p:spPr>
        <p:txBody>
          <a:bodyPr>
            <a:normAutofit fontScale="90000"/>
          </a:bodyPr>
          <a:lstStyle/>
          <a:p>
            <a:r>
              <a:rPr lang="en-US" dirty="0"/>
              <a:t>Børn og </a:t>
            </a:r>
            <a:r>
              <a:rPr lang="en-US" dirty="0" err="1"/>
              <a:t>unge</a:t>
            </a:r>
            <a:r>
              <a:rPr lang="en-US" dirty="0"/>
              <a:t> er </a:t>
            </a:r>
            <a:r>
              <a:rPr lang="en-US" dirty="0" err="1"/>
              <a:t>også</a:t>
            </a:r>
            <a:r>
              <a:rPr lang="en-US" dirty="0"/>
              <a:t> </a:t>
            </a:r>
            <a:r>
              <a:rPr lang="en-US" dirty="0" err="1"/>
              <a:t>pårørende</a:t>
            </a:r>
            <a:endParaRPr lang="en-US" dirty="0"/>
          </a:p>
        </p:txBody>
      </p:sp>
      <p:sp>
        <p:nvSpPr>
          <p:cNvPr id="21" name="Pladsholder til indhold 20">
            <a:extLst>
              <a:ext uri="{FF2B5EF4-FFF2-40B4-BE49-F238E27FC236}">
                <a16:creationId xmlns:a16="http://schemas.microsoft.com/office/drawing/2014/main" id="{FEB455DB-647C-7360-0357-458CEA6E5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246" y="1568776"/>
            <a:ext cx="5810553" cy="2038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600" b="1" dirty="0"/>
              <a:t>Belastninger hos børn og unge</a:t>
            </a:r>
          </a:p>
          <a:p>
            <a:r>
              <a:rPr lang="da-DK" sz="1600" b="1" dirty="0"/>
              <a:t>Følelsesmæssigt</a:t>
            </a:r>
            <a:r>
              <a:rPr lang="da-DK" sz="1600" dirty="0"/>
              <a:t>: angst, sorg, skyld, usikkerhed </a:t>
            </a:r>
          </a:p>
          <a:p>
            <a:r>
              <a:rPr lang="da-DK" sz="1600" b="1" dirty="0"/>
              <a:t>Socialt</a:t>
            </a:r>
            <a:r>
              <a:rPr lang="da-DK" sz="1600" dirty="0"/>
              <a:t>: isolation, ændrede roller i familien </a:t>
            </a:r>
          </a:p>
          <a:p>
            <a:r>
              <a:rPr lang="da-DK" sz="1600" b="1" dirty="0"/>
              <a:t>Praktisk</a:t>
            </a:r>
            <a:r>
              <a:rPr lang="da-DK" sz="1600" dirty="0"/>
              <a:t>: øget ansvar i hjemmet </a:t>
            </a:r>
          </a:p>
          <a:p>
            <a:r>
              <a:rPr lang="da-DK" sz="1600" b="1" dirty="0"/>
              <a:t>Risiko</a:t>
            </a:r>
            <a:r>
              <a:rPr lang="da-DK" sz="1600" dirty="0"/>
              <a:t> for mistrivsel og senere psykiske udfordringer</a:t>
            </a:r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22" name="Pladsholder til billede 6">
            <a:extLst>
              <a:ext uri="{FF2B5EF4-FFF2-40B4-BE49-F238E27FC236}">
                <a16:creationId xmlns:a16="http://schemas.microsoft.com/office/drawing/2014/main" id="{21887226-E4CC-2920-B51B-6AB27F9892D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15127" r="15127"/>
          <a:stretch>
            <a:fillRect/>
          </a:stretch>
        </p:blipFill>
        <p:spPr>
          <a:xfrm>
            <a:off x="6651625" y="1554163"/>
            <a:ext cx="4803775" cy="4592637"/>
          </a:xfr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418E76C1-9149-C25E-F376-F4613AEBE501}"/>
              </a:ext>
            </a:extLst>
          </p:cNvPr>
          <p:cNvSpPr txBox="1"/>
          <p:nvPr/>
        </p:nvSpPr>
        <p:spPr>
          <a:xfrm>
            <a:off x="5437680" y="5467582"/>
            <a:ext cx="554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3" name="Pladsholder til indhold 20">
            <a:extLst>
              <a:ext uri="{FF2B5EF4-FFF2-40B4-BE49-F238E27FC236}">
                <a16:creationId xmlns:a16="http://schemas.microsoft.com/office/drawing/2014/main" id="{1FA77B56-4071-91DF-FAB5-2822E7565FD0}"/>
              </a:ext>
            </a:extLst>
          </p:cNvPr>
          <p:cNvSpPr txBox="1">
            <a:spLocks/>
          </p:cNvSpPr>
          <p:nvPr/>
        </p:nvSpPr>
        <p:spPr>
          <a:xfrm>
            <a:off x="717245" y="3798332"/>
            <a:ext cx="5810553" cy="2494550"/>
          </a:xfrm>
          <a:prstGeom prst="rect">
            <a:avLst/>
          </a:prstGeom>
        </p:spPr>
        <p:txBody>
          <a:bodyPr vert="horz" lIns="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600" b="1" dirty="0"/>
              <a:t>Hvordan kan sundhedspersoner gøre en forskel?</a:t>
            </a:r>
          </a:p>
          <a:p>
            <a:r>
              <a:rPr lang="da-DK" sz="1600" b="1" dirty="0"/>
              <a:t>Se barnet</a:t>
            </a:r>
            <a:r>
              <a:rPr lang="da-DK" sz="1600" dirty="0"/>
              <a:t>: spørg ind til børnene som en naturlig del af samtalen </a:t>
            </a:r>
          </a:p>
          <a:p>
            <a:r>
              <a:rPr lang="da-DK" sz="1600" b="1" dirty="0"/>
              <a:t>Alderstilpasset information</a:t>
            </a:r>
            <a:r>
              <a:rPr lang="da-DK" sz="1600" dirty="0"/>
              <a:t>: forklar sygdom og behandling i børnehøjde </a:t>
            </a:r>
          </a:p>
          <a:p>
            <a:r>
              <a:rPr lang="da-DK" sz="1600" b="1" dirty="0"/>
              <a:t>Støt forældre</a:t>
            </a:r>
            <a:r>
              <a:rPr lang="da-DK" sz="1600" dirty="0"/>
              <a:t> i at tale med deres børn</a:t>
            </a:r>
          </a:p>
          <a:p>
            <a:r>
              <a:rPr lang="da-DK" sz="1600" b="1" dirty="0"/>
              <a:t>Tværfagligt samarbejde</a:t>
            </a:r>
            <a:r>
              <a:rPr lang="da-DK" sz="1600" dirty="0"/>
              <a:t> (fx med skole, kommune) </a:t>
            </a:r>
          </a:p>
          <a:p>
            <a:r>
              <a:rPr lang="da-DK" sz="1600" b="1" dirty="0"/>
              <a:t>Henvisning</a:t>
            </a:r>
            <a:r>
              <a:rPr lang="da-DK" sz="1600" dirty="0"/>
              <a:t> til relevant støtte (fx psykolog, netværksgrupper)</a:t>
            </a:r>
          </a:p>
          <a:p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endParaRPr lang="da-DK" b="1" dirty="0"/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19175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1D228-7CCE-096C-4A9B-7E0349479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0A6EA-89D6-4C5A-E02C-42D48B50D2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6248F-58E7-E6AD-C806-C170C769D4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3" r="1256" b="847"/>
          <a:stretch>
            <a:fillRect/>
          </a:stretch>
        </p:blipFill>
        <p:spPr>
          <a:xfrm>
            <a:off x="475531" y="5316538"/>
            <a:ext cx="2246240" cy="1293869"/>
          </a:xfrm>
          <a:prstGeom prst="rect">
            <a:avLst/>
          </a:prstGeom>
        </p:spPr>
      </p:pic>
      <p:pic>
        <p:nvPicPr>
          <p:cNvPr id="7" name="Billede 4">
            <a:extLst>
              <a:ext uri="{FF2B5EF4-FFF2-40B4-BE49-F238E27FC236}">
                <a16:creationId xmlns:a16="http://schemas.microsoft.com/office/drawing/2014/main" id="{A58EAF5D-0AC8-0413-1484-769097C32D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4924" r="1845" b="3255"/>
          <a:stretch>
            <a:fillRect/>
          </a:stretch>
        </p:blipFill>
        <p:spPr>
          <a:xfrm>
            <a:off x="9306689" y="5319166"/>
            <a:ext cx="2226464" cy="1304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7E2A1A-8F12-37DC-20A8-14F82420AD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99" b="-237"/>
          <a:stretch>
            <a:fillRect/>
          </a:stretch>
        </p:blipFill>
        <p:spPr>
          <a:xfrm>
            <a:off x="0" y="-867"/>
            <a:ext cx="12192000" cy="6853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6021B8-AB5E-9372-2B34-5059BFA48683}"/>
              </a:ext>
            </a:extLst>
          </p:cNvPr>
          <p:cNvSpPr txBox="1"/>
          <p:nvPr/>
        </p:nvSpPr>
        <p:spPr>
          <a:xfrm>
            <a:off x="607391" y="6211957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 err="1">
                <a:ea typeface="+mn-lt"/>
                <a:cs typeface="+mn-lt"/>
                <a:hlinkClick r:id="rId6"/>
              </a:rPr>
              <a:t>Børn</a:t>
            </a:r>
            <a:r>
              <a:rPr lang="en-US" dirty="0">
                <a:ea typeface="+mn-lt"/>
                <a:cs typeface="+mn-lt"/>
                <a:hlinkClick r:id="rId6"/>
              </a:rPr>
              <a:t> er </a:t>
            </a:r>
            <a:r>
              <a:rPr lang="en-US" dirty="0" err="1">
                <a:ea typeface="+mn-lt"/>
                <a:cs typeface="+mn-lt"/>
                <a:hlinkClick r:id="rId6"/>
              </a:rPr>
              <a:t>også</a:t>
            </a:r>
            <a:r>
              <a:rPr lang="en-US" dirty="0">
                <a:ea typeface="+mn-lt"/>
                <a:cs typeface="+mn-lt"/>
                <a:hlinkClick r:id="rId6"/>
              </a:rPr>
              <a:t> </a:t>
            </a:r>
            <a:r>
              <a:rPr lang="en-US" dirty="0" err="1">
                <a:ea typeface="+mn-lt"/>
                <a:cs typeface="+mn-lt"/>
                <a:hlinkClick r:id="rId6"/>
              </a:rPr>
              <a:t>pårørende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330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 descr="Et billede, der indeholder Font/skrifttype, Grafik, logo, skærmbillede&#10;&#10;AI-genereret indhold kan være ukorrekt.">
            <a:extLst>
              <a:ext uri="{FF2B5EF4-FFF2-40B4-BE49-F238E27FC236}">
                <a16:creationId xmlns:a16="http://schemas.microsoft.com/office/drawing/2014/main" id="{3AF9FAC6-D983-52B5-1E84-ACB81C8B186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/>
          <a:srcRect l="-953" r="-267"/>
          <a:stretch>
            <a:fillRect/>
          </a:stretch>
        </p:blipFill>
        <p:spPr>
          <a:xfrm>
            <a:off x="5640064" y="5644099"/>
            <a:ext cx="1159426" cy="598903"/>
          </a:xfrm>
          <a:prstGeom prst="rect">
            <a:avLst/>
          </a:prstGeom>
        </p:spPr>
      </p:pic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2D8B9FDB-A726-14A3-B45C-29A35FC8B5DB}"/>
              </a:ext>
            </a:extLst>
          </p:cNvPr>
          <p:cNvSpPr/>
          <p:nvPr/>
        </p:nvSpPr>
        <p:spPr>
          <a:xfrm>
            <a:off x="721030" y="1644022"/>
            <a:ext cx="3810776" cy="2614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2000" dirty="0">
                <a:solidFill>
                  <a:schemeClr val="tx1"/>
                </a:solidFill>
              </a:rPr>
              <a:t>Center for Pårørendeinddragelse - CEPI er et kompetence- og videnscenter i Region Syddanmark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599D210-5121-4A7D-13D6-4D6AE883E63E}"/>
              </a:ext>
            </a:extLst>
          </p:cNvPr>
          <p:cNvSpPr txBox="1"/>
          <p:nvPr/>
        </p:nvSpPr>
        <p:spPr>
          <a:xfrm>
            <a:off x="721030" y="625272"/>
            <a:ext cx="10775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/>
              <a:t>Hvad er Center for Pårørendeinddragelse? 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3EF68AF3-20CC-EA01-E8D6-A66EF26862AC}"/>
              </a:ext>
            </a:extLst>
          </p:cNvPr>
          <p:cNvSpPr txBox="1">
            <a:spLocks/>
          </p:cNvSpPr>
          <p:nvPr/>
        </p:nvSpPr>
        <p:spPr>
          <a:xfrm>
            <a:off x="5084465" y="1271603"/>
            <a:ext cx="6621863" cy="4578024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1600" dirty="0"/>
              <a:t>Indsamler, udvikler og formidler viden, metoder og redskaber til pårørendeinddragelse i praksis</a:t>
            </a:r>
          </a:p>
          <a:p>
            <a:r>
              <a:rPr lang="da-DK" sz="1600" dirty="0"/>
              <a:t>Understøtter pårørendeinddragelse i den kliniske hverdag i Region Syddanmark</a:t>
            </a:r>
          </a:p>
          <a:p>
            <a:r>
              <a:rPr lang="da-DK" sz="1600" dirty="0"/>
              <a:t>Tilbyder rådgivning, undervisning og kompetenceudvikling til fagpersoner og organisationer</a:t>
            </a:r>
          </a:p>
          <a:p>
            <a:r>
              <a:rPr lang="da-DK" sz="1600" dirty="0"/>
              <a:t>Har fokus på at synliggøre pårørendes perspektiver, ressourcer og behov i behandlings- og støtteforløb</a:t>
            </a:r>
          </a:p>
          <a:p>
            <a:r>
              <a:rPr lang="da-DK" sz="1600" dirty="0"/>
              <a:t>Arbejder for at styrke samarbejdet mellem fagpersoner, patienter og pårørende</a:t>
            </a:r>
          </a:p>
          <a:p>
            <a:endParaRPr lang="da-DK" sz="1600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7D10165C-39EE-E4F6-29ED-698420F3B8CF}"/>
              </a:ext>
            </a:extLst>
          </p:cNvPr>
          <p:cNvSpPr/>
          <p:nvPr/>
        </p:nvSpPr>
        <p:spPr>
          <a:xfrm>
            <a:off x="708124" y="4695861"/>
            <a:ext cx="10775752" cy="7905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sz="2000" dirty="0">
              <a:solidFill>
                <a:schemeClr val="tx1"/>
              </a:solidFill>
            </a:endParaRPr>
          </a:p>
          <a:p>
            <a:r>
              <a:rPr lang="da-DK" sz="2000" dirty="0">
                <a:solidFill>
                  <a:schemeClr val="tx1"/>
                </a:solidFill>
              </a:rPr>
              <a:t>Konsulent, </a:t>
            </a:r>
            <a:r>
              <a:rPr lang="da-DK" sz="2000" dirty="0">
                <a:solidFill>
                  <a:schemeClr val="tx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Tina.Aalbaek@rsyd.dk</a:t>
            </a:r>
            <a:r>
              <a:rPr lang="da-DK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a-DK" sz="2000" dirty="0">
                <a:solidFill>
                  <a:schemeClr val="tx1"/>
                </a:solidFill>
              </a:rPr>
              <a:t>og seniorkonsulent, </a:t>
            </a:r>
            <a:r>
              <a:rPr lang="da-DK" sz="2000" dirty="0">
                <a:solidFill>
                  <a:schemeClr val="tx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Hanne.Elisabeth.Bro@rsyd.dk</a:t>
            </a:r>
            <a:endParaRPr lang="da-DK" sz="2000" dirty="0">
              <a:solidFill>
                <a:schemeClr val="tx2">
                  <a:lumMod val="75000"/>
                </a:schemeClr>
              </a:solidFill>
            </a:endParaRPr>
          </a:p>
          <a:p>
            <a:endParaRPr lang="da-D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59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07E9D62-FBCC-7951-3FEB-D38949BC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031" y="565118"/>
            <a:ext cx="10515600" cy="436965"/>
          </a:xfrm>
        </p:spPr>
        <p:txBody>
          <a:bodyPr>
            <a:normAutofit fontScale="90000"/>
          </a:bodyPr>
          <a:lstStyle/>
          <a:p>
            <a:r>
              <a:rPr lang="da-DK" sz="3600" dirty="0"/>
              <a:t>Hovedpointer</a:t>
            </a:r>
            <a:endParaRPr lang="en-US" dirty="0"/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6168391F-F6FF-7E14-0F69-3685287B1D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569002"/>
              </p:ext>
            </p:extLst>
          </p:nvPr>
        </p:nvGraphicFramePr>
        <p:xfrm>
          <a:off x="2283943" y="1451210"/>
          <a:ext cx="7624114" cy="4638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4414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142060-0E82-39B1-242E-B63636729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031" y="565118"/>
            <a:ext cx="10515600" cy="436965"/>
          </a:xfrm>
        </p:spPr>
        <p:txBody>
          <a:bodyPr anchor="t">
            <a:noAutofit/>
          </a:bodyPr>
          <a:lstStyle/>
          <a:p>
            <a:r>
              <a:rPr lang="da-DK" sz="3200" dirty="0"/>
              <a:t>Hvem er de pårørende?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CBD1EDE-9B2A-F999-7CE1-3DC560465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246" y="1568776"/>
            <a:ext cx="5810553" cy="4578024"/>
          </a:xfrm>
        </p:spPr>
        <p:txBody>
          <a:bodyPr>
            <a:normAutofit fontScale="92500" lnSpcReduction="10000"/>
          </a:bodyPr>
          <a:lstStyle/>
          <a:p>
            <a:r>
              <a:rPr lang="da-DK" altLang="da-DK" sz="2000" kern="0" dirty="0">
                <a:solidFill>
                  <a:srgbClr val="000000"/>
                </a:solidFill>
              </a:rPr>
              <a:t>Pårørende er de personer, som borgeren selv udpeger til at være informeret og inddraget. Det kan være pårørende set ud fra en samlivs- eller slægtskabsmæssig sammenhæng og venner, naboer mv</a:t>
            </a:r>
            <a:endParaRPr lang="da-DK" altLang="da-DK" sz="2000" kern="0" dirty="0"/>
          </a:p>
          <a:p>
            <a:r>
              <a:rPr lang="da-DK" sz="2000" dirty="0"/>
              <a:t>Næsten hver anden dansker er pårørende - 45 % af de voksne danskere</a:t>
            </a:r>
          </a:p>
          <a:p>
            <a:r>
              <a:rPr lang="da-DK" sz="2000" dirty="0">
                <a:solidFill>
                  <a:srgbClr val="000000"/>
                </a:solidFill>
              </a:rPr>
              <a:t>Aktive pårørende (31%): hjælper og støtter i hverdagen</a:t>
            </a:r>
          </a:p>
          <a:p>
            <a:r>
              <a:rPr lang="da-DK" sz="2000" dirty="0">
                <a:solidFill>
                  <a:srgbClr val="000000"/>
                </a:solidFill>
              </a:rPr>
              <a:t>Relationelle pårørende (14%): tæt relation, men uden daglig hjælp</a:t>
            </a:r>
          </a:p>
          <a:p>
            <a:r>
              <a:rPr lang="da-DK" sz="2000" dirty="0">
                <a:solidFill>
                  <a:srgbClr val="000000"/>
                </a:solidFill>
              </a:rPr>
              <a:t>Omkring 1 ud af 5 pårørende bor sammen med den de hjælper – det svarer til 8-10% af alle voksne</a:t>
            </a:r>
          </a:p>
          <a:p>
            <a:r>
              <a:rPr lang="da-DK" sz="2000" dirty="0"/>
              <a:t>Familiemedlemmer udgør 85-90% af de pårørende</a:t>
            </a:r>
            <a:br>
              <a:rPr lang="da-DK" sz="1800" dirty="0">
                <a:solidFill>
                  <a:srgbClr val="000000"/>
                </a:solidFill>
              </a:rPr>
            </a:br>
            <a:endParaRPr lang="da-DK" sz="18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da-DK" sz="1200" i="1" dirty="0">
                <a:solidFill>
                  <a:srgbClr val="000000"/>
                </a:solidFill>
              </a:rPr>
              <a:t>Kilder </a:t>
            </a:r>
            <a:r>
              <a:rPr lang="da-DK" altLang="da-DK" sz="1200" kern="0" dirty="0">
                <a:solidFill>
                  <a:srgbClr val="000000"/>
                </a:solidFill>
              </a:rPr>
              <a:t>Sundhedsstyrelsen/ Socialstyrelsen; D</a:t>
            </a:r>
            <a:r>
              <a:rPr lang="da-DK" sz="1200" i="1" dirty="0">
                <a:solidFill>
                  <a:srgbClr val="000000"/>
                </a:solidFill>
              </a:rPr>
              <a:t>anske Patienter &amp; VIVE (2025)</a:t>
            </a:r>
            <a:endParaRPr lang="da-DK" sz="1200" dirty="0">
              <a:solidFill>
                <a:srgbClr val="000000"/>
              </a:solidFill>
            </a:endParaRPr>
          </a:p>
          <a:p>
            <a:endParaRPr lang="da-DK" altLang="da-DK" sz="1000" kern="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6" name="Pladsholder til billede 5" descr="Tomme orange stole, der danner en cirkel">
            <a:extLst>
              <a:ext uri="{FF2B5EF4-FFF2-40B4-BE49-F238E27FC236}">
                <a16:creationId xmlns:a16="http://schemas.microsoft.com/office/drawing/2014/main" id="{7BBF421E-699F-7C17-6102-5C97AD2E4EF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r="23127" b="3"/>
          <a:stretch>
            <a:fillRect/>
          </a:stretch>
        </p:blipFill>
        <p:spPr>
          <a:xfrm>
            <a:off x="6651171" y="1553482"/>
            <a:ext cx="4804229" cy="4593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3328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B7D51B-00F9-6E07-C493-25640F3C9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Når kærlighed vejer tungt </a:t>
            </a:r>
          </a:p>
        </p:txBody>
      </p:sp>
      <p:pic>
        <p:nvPicPr>
          <p:cNvPr id="6" name="Pladsholder til billede 5" descr="Person med brun taske">
            <a:extLst>
              <a:ext uri="{FF2B5EF4-FFF2-40B4-BE49-F238E27FC236}">
                <a16:creationId xmlns:a16="http://schemas.microsoft.com/office/drawing/2014/main" id="{EBF47E51-4F30-5158-F530-EC53A022E46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15138" r="15138"/>
          <a:stretch>
            <a:fillRect/>
          </a:stretch>
        </p:blipFill>
        <p:spPr>
          <a:xfrm>
            <a:off x="6651625" y="1554163"/>
            <a:ext cx="4803775" cy="4592637"/>
          </a:xfrm>
          <a:prstGeom prst="rect">
            <a:avLst/>
          </a:prstGeom>
        </p:spPr>
      </p:pic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01823D0D-D15E-2BE0-2E77-4C85CF8621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2102366"/>
              </p:ext>
            </p:extLst>
          </p:nvPr>
        </p:nvGraphicFramePr>
        <p:xfrm>
          <a:off x="717550" y="1568450"/>
          <a:ext cx="5810250" cy="4578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71901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7" descr="Papkasser">
            <a:extLst>
              <a:ext uri="{FF2B5EF4-FFF2-40B4-BE49-F238E27FC236}">
                <a16:creationId xmlns:a16="http://schemas.microsoft.com/office/drawing/2014/main" id="{090EC250-B121-D47E-2A09-CF36452B60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964" r="1496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394BE20C-03A8-620A-77D7-A285BF47C0F6}"/>
              </a:ext>
            </a:extLst>
          </p:cNvPr>
          <p:cNvSpPr txBox="1"/>
          <p:nvPr/>
        </p:nvSpPr>
        <p:spPr>
          <a:xfrm>
            <a:off x="3391988" y="1986151"/>
            <a:ext cx="2355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Medicinhåndtering</a:t>
            </a:r>
          </a:p>
          <a:p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930A40E-5AD3-486E-A861-921701EC4897}"/>
              </a:ext>
            </a:extLst>
          </p:cNvPr>
          <p:cNvSpPr txBox="1"/>
          <p:nvPr/>
        </p:nvSpPr>
        <p:spPr>
          <a:xfrm>
            <a:off x="6831874" y="5003074"/>
            <a:ext cx="2129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Observation af symptomer</a:t>
            </a:r>
          </a:p>
          <a:p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E6EABC5B-A2A1-F233-275A-3D8873E920D4}"/>
              </a:ext>
            </a:extLst>
          </p:cNvPr>
          <p:cNvSpPr txBox="1"/>
          <p:nvPr/>
        </p:nvSpPr>
        <p:spPr>
          <a:xfrm>
            <a:off x="2194560" y="3563646"/>
            <a:ext cx="596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Koordinering af behandling og kontakter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FEECCF25-E5C0-4CB8-CE76-716A85C6A481}"/>
              </a:ext>
            </a:extLst>
          </p:cNvPr>
          <p:cNvSpPr txBox="1"/>
          <p:nvPr/>
        </p:nvSpPr>
        <p:spPr>
          <a:xfrm>
            <a:off x="153489" y="5141573"/>
            <a:ext cx="22892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/>
              <a:t>B</a:t>
            </a:r>
            <a:r>
              <a:rPr lang="da-DK" sz="1800" b="1" dirty="0"/>
              <a:t>eslutningsstøtte til patienten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04091F51-BBAF-A032-D07D-CF65ABE1C663}"/>
              </a:ext>
            </a:extLst>
          </p:cNvPr>
          <p:cNvSpPr txBox="1"/>
          <p:nvPr/>
        </p:nvSpPr>
        <p:spPr>
          <a:xfrm>
            <a:off x="8821420" y="3425146"/>
            <a:ext cx="2129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Praktisk pleje og personlig omsorg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CAC516A6-A84F-6915-4267-42B54D55E7E8}"/>
              </a:ext>
            </a:extLst>
          </p:cNvPr>
          <p:cNvSpPr txBox="1"/>
          <p:nvPr/>
        </p:nvSpPr>
        <p:spPr>
          <a:xfrm>
            <a:off x="341811" y="184947"/>
            <a:ext cx="11508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Flytter ansvaret, når behandlingen flyttes hjem?</a:t>
            </a:r>
          </a:p>
        </p:txBody>
      </p:sp>
    </p:spTree>
    <p:extLst>
      <p:ext uri="{BB962C8B-B14F-4D97-AF65-F5344CB8AC3E}">
        <p14:creationId xmlns:p14="http://schemas.microsoft.com/office/powerpoint/2010/main" val="920658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DB6336-0FAC-6B13-4E7E-AB3D3A141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246" y="235950"/>
            <a:ext cx="9057969" cy="436965"/>
          </a:xfrm>
        </p:spPr>
        <p:txBody>
          <a:bodyPr>
            <a:noAutofit/>
          </a:bodyPr>
          <a:lstStyle/>
          <a:p>
            <a:r>
              <a:rPr lang="da-DK" sz="2800" dirty="0"/>
              <a:t>Kræver hjemmebehandling særlige kompetencer hos pårørende?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C076FF-3D5E-B762-F4A1-F6B2BFD6F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CE322E6-D34C-8DC8-897F-ED1B8F2C3F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5096231"/>
              </p:ext>
            </p:extLst>
          </p:nvPr>
        </p:nvGraphicFramePr>
        <p:xfrm>
          <a:off x="930803" y="997339"/>
          <a:ext cx="10330394" cy="4863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3380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B48CC-15F6-129C-E3B8-ECDE865C7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4BF82B-FD12-C9DD-1741-9864CD087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F52FD2B-C577-DA69-6168-0F55603EA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8831" y="1619576"/>
            <a:ext cx="5810553" cy="4578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/>
              <a:t>Indebærer fx</a:t>
            </a:r>
          </a:p>
          <a:p>
            <a:pPr marL="0" indent="0">
              <a:buNone/>
            </a:pPr>
            <a:endParaRPr lang="da-DK" sz="2000" dirty="0"/>
          </a:p>
          <a:p>
            <a:r>
              <a:rPr lang="da-DK" sz="2000" dirty="0"/>
              <a:t>At forstå information om sygdom og behandling</a:t>
            </a:r>
          </a:p>
          <a:p>
            <a:endParaRPr lang="da-DK" sz="2000" dirty="0"/>
          </a:p>
          <a:p>
            <a:r>
              <a:rPr lang="da-DK" sz="2000" dirty="0"/>
              <a:t>At kunne følge instruktioner </a:t>
            </a:r>
          </a:p>
          <a:p>
            <a:endParaRPr lang="da-DK" sz="2000" dirty="0"/>
          </a:p>
          <a:p>
            <a:r>
              <a:rPr lang="da-DK" sz="2000" dirty="0"/>
              <a:t>At genkende ændringer i den syges tilstand </a:t>
            </a:r>
          </a:p>
          <a:p>
            <a:endParaRPr lang="da-DK" sz="2000" dirty="0"/>
          </a:p>
          <a:p>
            <a:r>
              <a:rPr lang="da-DK" sz="2000" dirty="0"/>
              <a:t>At vide hvornår og hvordan man skal  reagere eller søge hjælp</a:t>
            </a:r>
          </a:p>
          <a:p>
            <a:endParaRPr lang="da-DK" dirty="0"/>
          </a:p>
        </p:txBody>
      </p:sp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EC312980-FC9A-3CCD-B660-481F88EAD0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5105277"/>
              </p:ext>
            </p:extLst>
          </p:nvPr>
        </p:nvGraphicFramePr>
        <p:xfrm>
          <a:off x="721031" y="1428750"/>
          <a:ext cx="5226050" cy="4616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F360501-6879-DB18-3F12-6A49F2975C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619420"/>
              </p:ext>
            </p:extLst>
          </p:nvPr>
        </p:nvGraphicFramePr>
        <p:xfrm>
          <a:off x="-2002897" y="1345762"/>
          <a:ext cx="10330394" cy="4863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274075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9D11A3-AFB0-ACBF-4574-04F39033B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a-DK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AE6E811D-3745-AFA1-11D2-B4CA1D496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5139" y="1469172"/>
            <a:ext cx="5810553" cy="4578024"/>
          </a:xfrm>
        </p:spPr>
        <p:txBody>
          <a:bodyPr>
            <a:normAutofit lnSpcReduction="10000"/>
          </a:bodyPr>
          <a:lstStyle/>
          <a:p>
            <a:endParaRPr lang="da-DK" sz="1600" dirty="0"/>
          </a:p>
          <a:p>
            <a:pPr marL="0" indent="0">
              <a:buNone/>
            </a:pPr>
            <a:r>
              <a:rPr lang="da-DK" sz="2000" dirty="0"/>
              <a:t>Indebærer fx</a:t>
            </a:r>
          </a:p>
          <a:p>
            <a:pPr marL="0" indent="0">
              <a:buNone/>
            </a:pPr>
            <a:endParaRPr lang="da-DK" sz="2000" dirty="0"/>
          </a:p>
          <a:p>
            <a:r>
              <a:rPr lang="da-DK" sz="2000" dirty="0"/>
              <a:t>At hjælpe med personlig pleje</a:t>
            </a:r>
          </a:p>
          <a:p>
            <a:endParaRPr lang="da-DK" sz="2000" dirty="0"/>
          </a:p>
          <a:p>
            <a:r>
              <a:rPr lang="da-DK" sz="2000" dirty="0"/>
              <a:t>At håndtere medicin </a:t>
            </a:r>
          </a:p>
          <a:p>
            <a:endParaRPr lang="da-DK" sz="2000" dirty="0"/>
          </a:p>
          <a:p>
            <a:r>
              <a:rPr lang="da-DK" sz="2000" dirty="0"/>
              <a:t>At udføre enkle kliniske opgaver </a:t>
            </a:r>
          </a:p>
          <a:p>
            <a:endParaRPr lang="da-DK" sz="2000" dirty="0"/>
          </a:p>
          <a:p>
            <a:r>
              <a:rPr lang="da-DK" sz="2000" dirty="0"/>
              <a:t>At bruge hjælpemidler og udstyr korrekt </a:t>
            </a:r>
          </a:p>
          <a:p>
            <a:endParaRPr lang="da-DK" sz="2000" dirty="0"/>
          </a:p>
          <a:p>
            <a:r>
              <a:rPr lang="da-DK" sz="2000" dirty="0"/>
              <a:t>At sikre hygiejne og forbygge komplikationer</a:t>
            </a:r>
          </a:p>
          <a:p>
            <a:pPr marL="0" indent="0">
              <a:buNone/>
            </a:pPr>
            <a:endParaRPr lang="da-DK" sz="2000" dirty="0"/>
          </a:p>
          <a:p>
            <a:endParaRPr lang="da-DK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B64706A-03DC-2949-6793-3DE6D8CF66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9229450"/>
              </p:ext>
            </p:extLst>
          </p:nvPr>
        </p:nvGraphicFramePr>
        <p:xfrm>
          <a:off x="-1888597" y="1270779"/>
          <a:ext cx="9953097" cy="4685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ED189CF-9A38-1289-6E90-E79FE21778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8145982"/>
              </p:ext>
            </p:extLst>
          </p:nvPr>
        </p:nvGraphicFramePr>
        <p:xfrm>
          <a:off x="-2167997" y="1361675"/>
          <a:ext cx="10330394" cy="4863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774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FE1CE05-C0C4-4F37-A6FF-716C396B9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Office-tema">
  <a:themeElements>
    <a:clrScheme name=" CEPI">
      <a:dk1>
        <a:srgbClr val="000000"/>
      </a:dk1>
      <a:lt1>
        <a:srgbClr val="FFFFFF"/>
      </a:lt1>
      <a:dk2>
        <a:srgbClr val="68B7B2"/>
      </a:dk2>
      <a:lt2>
        <a:srgbClr val="CEE3E1"/>
      </a:lt2>
      <a:accent1>
        <a:srgbClr val="DC0146"/>
      </a:accent1>
      <a:accent2>
        <a:srgbClr val="ED8A00"/>
      </a:accent2>
      <a:accent3>
        <a:srgbClr val="EBCBC3"/>
      </a:accent3>
      <a:accent4>
        <a:srgbClr val="F7E77D"/>
      </a:accent4>
      <a:accent5>
        <a:srgbClr val="1B444C"/>
      </a:accent5>
      <a:accent6>
        <a:srgbClr val="67B7B2"/>
      </a:accent6>
      <a:hlink>
        <a:srgbClr val="2A61BB"/>
      </a:hlink>
      <a:folHlink>
        <a:srgbClr val="8B51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æsentation4" id="{F338DDE3-B771-784C-9C24-3E9BCC1A751C}" vid="{842628DE-64B8-0146-B0F1-301A7B1AC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8340</TotalTime>
  <Words>693</Words>
  <Application>Microsoft Office PowerPoint</Application>
  <PresentationFormat>Widescreen</PresentationFormat>
  <Paragraphs>137</Paragraphs>
  <Slides>16</Slides>
  <Notes>15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19" baseType="lpstr">
      <vt:lpstr>Aptos</vt:lpstr>
      <vt:lpstr>Arial</vt:lpstr>
      <vt:lpstr>Office-tema</vt:lpstr>
      <vt:lpstr>PowerPoint-præsentation</vt:lpstr>
      <vt:lpstr>PowerPoint-præsentation</vt:lpstr>
      <vt:lpstr>Hovedpointer</vt:lpstr>
      <vt:lpstr>Hvem er de pårørende? </vt:lpstr>
      <vt:lpstr>Når kærlighed vejer tungt </vt:lpstr>
      <vt:lpstr>PowerPoint-præsentation</vt:lpstr>
      <vt:lpstr>Kræver hjemmebehandling særlige kompetencer hos pårørende?</vt:lpstr>
      <vt:lpstr>PowerPoint-præsentation</vt:lpstr>
      <vt:lpstr>PowerPoint-præsentation</vt:lpstr>
      <vt:lpstr>PowerPoint-præsentation</vt:lpstr>
      <vt:lpstr>PowerPoint-præsentation</vt:lpstr>
      <vt:lpstr>Hjemmet kan blive et “behandlingsrum” </vt:lpstr>
      <vt:lpstr>Den nødvendige balance</vt:lpstr>
      <vt:lpstr>Pårørendeinddragelse</vt:lpstr>
      <vt:lpstr>Børn og unge er også pårørende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henrik hansen</dc:creator>
  <cp:lastModifiedBy>Tina Aalbæk</cp:lastModifiedBy>
  <cp:revision>26</cp:revision>
  <cp:lastPrinted>2026-04-20T13:08:07Z</cp:lastPrinted>
  <dcterms:created xsi:type="dcterms:W3CDTF">2025-12-18T09:12:09Z</dcterms:created>
  <dcterms:modified xsi:type="dcterms:W3CDTF">2026-04-20T13:39:59Z</dcterms:modified>
</cp:coreProperties>
</file>